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oppins"/>
      <p:regular r:id="rId15"/>
      <p:bold r:id="rId16"/>
      <p:italic r:id="rId17"/>
      <p:boldItalic r:id="rId18"/>
    </p:embeddedFont>
    <p:embeddedFont>
      <p:font typeface="Barlow Condensed SemiBold"/>
      <p:regular r:id="rId19"/>
      <p:bold r:id="rId20"/>
      <p:italic r:id="rId21"/>
      <p:boldItalic r:id="rId22"/>
    </p:embeddedFont>
    <p:embeddedFont>
      <p:font typeface="Barlow Condensed"/>
      <p:regular r:id="rId23"/>
      <p:bold r:id="rId24"/>
      <p:italic r:id="rId25"/>
      <p:boldItalic r:id="rId26"/>
    </p:embeddedFont>
    <p:embeddedFont>
      <p:font typeface="Poppins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SemiBold-bold.fntdata"/><Relationship Id="rId22" Type="http://schemas.openxmlformats.org/officeDocument/2006/relationships/font" Target="fonts/BarlowCondensedSemiBold-boldItalic.fntdata"/><Relationship Id="rId21" Type="http://schemas.openxmlformats.org/officeDocument/2006/relationships/font" Target="fonts/BarlowCondensedSemiBold-italic.fntdata"/><Relationship Id="rId24" Type="http://schemas.openxmlformats.org/officeDocument/2006/relationships/font" Target="fonts/BarlowCondensed-bold.fntdata"/><Relationship Id="rId23" Type="http://schemas.openxmlformats.org/officeDocument/2006/relationships/font" Target="fonts/BarlowCondense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boldItalic.fntdata"/><Relationship Id="rId25" Type="http://schemas.openxmlformats.org/officeDocument/2006/relationships/font" Target="fonts/BarlowCondensed-italic.fntdata"/><Relationship Id="rId28" Type="http://schemas.openxmlformats.org/officeDocument/2006/relationships/font" Target="fonts/PoppinsMedium-bold.fntdata"/><Relationship Id="rId27" Type="http://schemas.openxmlformats.org/officeDocument/2006/relationships/font" Target="fonts/Poppins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Medium-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oppins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19" Type="http://schemas.openxmlformats.org/officeDocument/2006/relationships/font" Target="fonts/BarlowCondensedSemiBold-regular.fntdata"/><Relationship Id="rId18" Type="http://schemas.openxmlformats.org/officeDocument/2006/relationships/font" Target="fonts/Poppi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ed.ucar.edu/activity/blooming-thermometer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nexplores.org/article/lets-learn-about-heat-waves" TargetMode="External"/><Relationship Id="rId3" Type="http://schemas.openxmlformats.org/officeDocument/2006/relationships/hyperlink" Target="https://www.weather.gov/safety/heat-dur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nexplores.org/article/lets-learn-about-heat-waves" TargetMode="External"/><Relationship Id="rId3" Type="http://schemas.openxmlformats.org/officeDocument/2006/relationships/hyperlink" Target="https://www.weather.gov/safety/heat-du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ed.ucar.edu/kids/video/hazardous-heat-wav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nexplores.org/article/lets-learn-about-heat-waves" TargetMode="External"/><Relationship Id="rId3" Type="http://schemas.openxmlformats.org/officeDocument/2006/relationships/hyperlink" Target="https://www.weather.gov/safety/heat-du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ae5e636ea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ae5e636ea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Blooming Thermometers lesson is available at: </a:t>
            </a:r>
            <a:r>
              <a:rPr lang="en" u="sng">
                <a:solidFill>
                  <a:schemeClr val="hlink"/>
                </a:solidFill>
                <a:hlinkClick r:id="rId2"/>
              </a:rPr>
              <a:t>https://scied.ucar.edu/activity/blooming-thermometers</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5cb4dd7ff3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5cb4dd7ff3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73f06a5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673f06a5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https://www.flickr.com/photos/clermontcountyparks/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966907754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966907754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meteorological seasons. For more information, see: https://opensnow.com/news/post/difference-between-meteorological-and-astronomical-seasons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673f06a5a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673f06a5a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a:t>
            </a:r>
            <a:r>
              <a:rPr lang="en"/>
              <a:t>information</a:t>
            </a:r>
            <a:r>
              <a:rPr lang="en"/>
              <a:t> about heat waves: </a:t>
            </a:r>
            <a:r>
              <a:rPr lang="en" u="sng">
                <a:solidFill>
                  <a:schemeClr val="hlink"/>
                </a:solidFill>
                <a:hlinkClick r:id="rId2"/>
              </a:rPr>
              <a:t>https://www.snexplores.org/article/lets-learn-about-heat-waves</a:t>
            </a:r>
            <a:endParaRPr/>
          </a:p>
          <a:p>
            <a:pPr indent="0" lvl="0" marL="0" rtl="0" algn="l">
              <a:spcBef>
                <a:spcPts val="0"/>
              </a:spcBef>
              <a:spcAft>
                <a:spcPts val="0"/>
              </a:spcAft>
              <a:buNone/>
            </a:pPr>
            <a:r>
              <a:rPr lang="en" u="sng">
                <a:solidFill>
                  <a:schemeClr val="hlink"/>
                </a:solidFill>
                <a:hlinkClick r:id="rId3"/>
              </a:rPr>
              <a:t>https://www.weather.gov/safety/heat-during</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73f06a5a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673f06a5a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73f06a5a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673f06a5a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information about heat waves: </a:t>
            </a:r>
            <a:r>
              <a:rPr lang="en" u="sng">
                <a:solidFill>
                  <a:schemeClr val="hlink"/>
                </a:solidFill>
                <a:hlinkClick r:id="rId2"/>
              </a:rPr>
              <a:t>https://www.snexplores.org/article/lets-learn-about-heat-waves</a:t>
            </a:r>
            <a:endParaRPr/>
          </a:p>
          <a:p>
            <a:pPr indent="0" lvl="0" marL="0" rtl="0" algn="l">
              <a:spcBef>
                <a:spcPts val="0"/>
              </a:spcBef>
              <a:spcAft>
                <a:spcPts val="0"/>
              </a:spcAft>
              <a:buNone/>
            </a:pPr>
            <a:r>
              <a:rPr lang="en" u="sng">
                <a:solidFill>
                  <a:schemeClr val="hlink"/>
                </a:solidFill>
                <a:hlinkClick r:id="rId3"/>
              </a:rPr>
              <a:t>https://www.weather.gov/safety/heat-during</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73f06a5a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673f06a5a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 the video on SciSky for Kids</a:t>
            </a:r>
            <a:endParaRPr/>
          </a:p>
          <a:p>
            <a:pPr indent="0" lvl="0" marL="0" rtl="0" algn="l">
              <a:spcBef>
                <a:spcPts val="0"/>
              </a:spcBef>
              <a:spcAft>
                <a:spcPts val="0"/>
              </a:spcAft>
              <a:buNone/>
            </a:pPr>
            <a:r>
              <a:rPr lang="en" u="sng">
                <a:solidFill>
                  <a:schemeClr val="hlink"/>
                </a:solidFill>
                <a:hlinkClick r:id="rId2"/>
              </a:rPr>
              <a:t>https://scied.ucar.edu/kids/video/hazardous-heat-waves</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673f06a5a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673f06a5a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information about heat waves: </a:t>
            </a:r>
            <a:r>
              <a:rPr lang="en" u="sng">
                <a:solidFill>
                  <a:schemeClr val="hlink"/>
                </a:solidFill>
                <a:hlinkClick r:id="rId2"/>
              </a:rPr>
              <a:t>https://www.snexplores.org/article/lets-learn-about-heat-waves</a:t>
            </a:r>
            <a:endParaRPr/>
          </a:p>
          <a:p>
            <a:pPr indent="0" lvl="0" marL="0" rtl="0" algn="l">
              <a:spcBef>
                <a:spcPts val="0"/>
              </a:spcBef>
              <a:spcAft>
                <a:spcPts val="0"/>
              </a:spcAft>
              <a:buNone/>
            </a:pPr>
            <a:r>
              <a:rPr lang="en" u="sng">
                <a:solidFill>
                  <a:schemeClr val="hlink"/>
                </a:solidFill>
                <a:hlinkClick r:id="rId3"/>
              </a:rPr>
              <a:t>https://www.weather.gov/safety/heat-during</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ption D">
  <p:cSld name="TITLE_1_2">
    <p:spTree>
      <p:nvGrpSpPr>
        <p:cNvPr id="11" name="Shape 11"/>
        <p:cNvGrpSpPr/>
        <p:nvPr/>
      </p:nvGrpSpPr>
      <p:grpSpPr>
        <a:xfrm>
          <a:off x="0" y="0"/>
          <a:ext cx="0" cy="0"/>
          <a:chOff x="0" y="0"/>
          <a:chExt cx="0" cy="0"/>
        </a:xfrm>
      </p:grpSpPr>
      <p:sp>
        <p:nvSpPr>
          <p:cNvPr id="12" name="Google Shape;12;p2"/>
          <p:cNvSpPr/>
          <p:nvPr/>
        </p:nvSpPr>
        <p:spPr>
          <a:xfrm>
            <a:off x="-33700" y="4260400"/>
            <a:ext cx="9259800" cy="93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0" y="1386550"/>
            <a:ext cx="9144000" cy="1821600"/>
          </a:xfrm>
          <a:prstGeom prst="rect">
            <a:avLst/>
          </a:prstGeom>
          <a:solidFill>
            <a:srgbClr val="3B54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 name="Google Shape;14;p2"/>
          <p:cNvPicPr preferRelativeResize="0"/>
          <p:nvPr/>
        </p:nvPicPr>
        <p:blipFill rotWithShape="1">
          <a:blip r:embed="rId2">
            <a:alphaModFix/>
          </a:blip>
          <a:srcRect b="20214" l="0" r="0" t="32808"/>
          <a:stretch/>
        </p:blipFill>
        <p:spPr>
          <a:xfrm>
            <a:off x="-39550" y="-54375"/>
            <a:ext cx="9259750" cy="4349972"/>
          </a:xfrm>
          <a:prstGeom prst="rect">
            <a:avLst/>
          </a:prstGeom>
          <a:noFill/>
          <a:ln>
            <a:noFill/>
          </a:ln>
        </p:spPr>
      </p:pic>
      <p:sp>
        <p:nvSpPr>
          <p:cNvPr id="15" name="Google Shape;15;p2"/>
          <p:cNvSpPr txBox="1"/>
          <p:nvPr>
            <p:ph type="ctrTitle"/>
          </p:nvPr>
        </p:nvSpPr>
        <p:spPr>
          <a:xfrm>
            <a:off x="3724650" y="1740000"/>
            <a:ext cx="5107800" cy="12507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Clr>
                <a:schemeClr val="lt1"/>
              </a:buClr>
              <a:buSzPts val="4300"/>
              <a:buNone/>
              <a:defRPr sz="4300">
                <a:solidFill>
                  <a:schemeClr val="lt1"/>
                </a:solidFill>
              </a:defRPr>
            </a:lvl1pPr>
            <a:lvl2pPr lvl="1" rtl="0" algn="r">
              <a:lnSpc>
                <a:spcPct val="100000"/>
              </a:lnSpc>
              <a:spcBef>
                <a:spcPts val="0"/>
              </a:spcBef>
              <a:spcAft>
                <a:spcPts val="0"/>
              </a:spcAft>
              <a:buSzPts val="5200"/>
              <a:buNone/>
              <a:defRPr sz="5200"/>
            </a:lvl2pPr>
            <a:lvl3pPr lvl="2" rtl="0" algn="r">
              <a:lnSpc>
                <a:spcPct val="100000"/>
              </a:lnSpc>
              <a:spcBef>
                <a:spcPts val="0"/>
              </a:spcBef>
              <a:spcAft>
                <a:spcPts val="0"/>
              </a:spcAft>
              <a:buSzPts val="5200"/>
              <a:buNone/>
              <a:defRPr sz="5200"/>
            </a:lvl3pPr>
            <a:lvl4pPr lvl="3" rtl="0" algn="r">
              <a:lnSpc>
                <a:spcPct val="100000"/>
              </a:lnSpc>
              <a:spcBef>
                <a:spcPts val="0"/>
              </a:spcBef>
              <a:spcAft>
                <a:spcPts val="0"/>
              </a:spcAft>
              <a:buSzPts val="5200"/>
              <a:buNone/>
              <a:defRPr sz="5200"/>
            </a:lvl4pPr>
            <a:lvl5pPr lvl="4" rtl="0" algn="r">
              <a:lnSpc>
                <a:spcPct val="100000"/>
              </a:lnSpc>
              <a:spcBef>
                <a:spcPts val="0"/>
              </a:spcBef>
              <a:spcAft>
                <a:spcPts val="0"/>
              </a:spcAft>
              <a:buSzPts val="5200"/>
              <a:buNone/>
              <a:defRPr sz="5200"/>
            </a:lvl5pPr>
            <a:lvl6pPr lvl="5" rtl="0" algn="r">
              <a:lnSpc>
                <a:spcPct val="100000"/>
              </a:lnSpc>
              <a:spcBef>
                <a:spcPts val="0"/>
              </a:spcBef>
              <a:spcAft>
                <a:spcPts val="0"/>
              </a:spcAft>
              <a:buSzPts val="5200"/>
              <a:buNone/>
              <a:defRPr sz="5200"/>
            </a:lvl6pPr>
            <a:lvl7pPr lvl="6" rtl="0" algn="r">
              <a:lnSpc>
                <a:spcPct val="100000"/>
              </a:lnSpc>
              <a:spcBef>
                <a:spcPts val="0"/>
              </a:spcBef>
              <a:spcAft>
                <a:spcPts val="0"/>
              </a:spcAft>
              <a:buSzPts val="5200"/>
              <a:buNone/>
              <a:defRPr sz="5200"/>
            </a:lvl7pPr>
            <a:lvl8pPr lvl="7" rtl="0" algn="r">
              <a:lnSpc>
                <a:spcPct val="100000"/>
              </a:lnSpc>
              <a:spcBef>
                <a:spcPts val="0"/>
              </a:spcBef>
              <a:spcAft>
                <a:spcPts val="0"/>
              </a:spcAft>
              <a:buSzPts val="5200"/>
              <a:buNone/>
              <a:defRPr sz="5200"/>
            </a:lvl8pPr>
            <a:lvl9pPr lvl="8" rtl="0" algn="r">
              <a:lnSpc>
                <a:spcPct val="100000"/>
              </a:lnSpc>
              <a:spcBef>
                <a:spcPts val="0"/>
              </a:spcBef>
              <a:spcAft>
                <a:spcPts val="0"/>
              </a:spcAft>
              <a:buSzPts val="5200"/>
              <a:buNone/>
              <a:defRPr sz="5200"/>
            </a:lvl9pPr>
          </a:lstStyle>
          <a:p/>
        </p:txBody>
      </p:sp>
      <p:sp>
        <p:nvSpPr>
          <p:cNvPr id="16" name="Google Shape;16;p2"/>
          <p:cNvSpPr txBox="1"/>
          <p:nvPr>
            <p:ph idx="1" type="subTitle"/>
          </p:nvPr>
        </p:nvSpPr>
        <p:spPr>
          <a:xfrm>
            <a:off x="4449650" y="3244400"/>
            <a:ext cx="4382700" cy="792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1"/>
              </a:buClr>
              <a:buSzPts val="2600"/>
              <a:buNone/>
              <a:defRPr sz="2600">
                <a:solidFill>
                  <a:schemeClr val="accent1"/>
                </a:solidFill>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pic>
        <p:nvPicPr>
          <p:cNvPr id="17" name="Google Shape;17;p2"/>
          <p:cNvPicPr preferRelativeResize="0"/>
          <p:nvPr/>
        </p:nvPicPr>
        <p:blipFill rotWithShape="1">
          <a:blip r:embed="rId3">
            <a:alphaModFix/>
          </a:blip>
          <a:srcRect b="0" l="0" r="0" t="0"/>
          <a:stretch/>
        </p:blipFill>
        <p:spPr>
          <a:xfrm>
            <a:off x="235625" y="4516650"/>
            <a:ext cx="2732200" cy="496750"/>
          </a:xfrm>
          <a:prstGeom prst="rect">
            <a:avLst/>
          </a:prstGeom>
          <a:noFill/>
          <a:ln>
            <a:noFill/>
          </a:ln>
        </p:spPr>
      </p:pic>
      <p:sp>
        <p:nvSpPr>
          <p:cNvPr id="18" name="Google Shape;18;p2"/>
          <p:cNvSpPr txBox="1"/>
          <p:nvPr>
            <p:ph idx="2" type="subTitle"/>
          </p:nvPr>
        </p:nvSpPr>
        <p:spPr>
          <a:xfrm>
            <a:off x="4557025" y="4375000"/>
            <a:ext cx="4275300" cy="406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rgbClr val="3B5469"/>
              </a:buClr>
              <a:buSzPts val="1500"/>
              <a:buNone/>
              <a:defRPr sz="1500">
                <a:solidFill>
                  <a:srgbClr val="3B5469"/>
                </a:solidFill>
              </a:defRPr>
            </a:lvl1pPr>
            <a:lvl2pPr lvl="1" rtl="0" algn="r">
              <a:lnSpc>
                <a:spcPct val="115000"/>
              </a:lnSpc>
              <a:spcBef>
                <a:spcPts val="0"/>
              </a:spcBef>
              <a:spcAft>
                <a:spcPts val="0"/>
              </a:spcAft>
              <a:buClr>
                <a:schemeClr val="accent1"/>
              </a:buClr>
              <a:buSzPts val="1200"/>
              <a:buNone/>
              <a:defRPr sz="1200">
                <a:solidFill>
                  <a:schemeClr val="accent1"/>
                </a:solidFill>
              </a:defRPr>
            </a:lvl2pPr>
            <a:lvl3pPr lvl="2" rtl="0" algn="r">
              <a:lnSpc>
                <a:spcPct val="115000"/>
              </a:lnSpc>
              <a:spcBef>
                <a:spcPts val="0"/>
              </a:spcBef>
              <a:spcAft>
                <a:spcPts val="0"/>
              </a:spcAft>
              <a:buClr>
                <a:schemeClr val="accent1"/>
              </a:buClr>
              <a:buSzPts val="1200"/>
              <a:buNone/>
              <a:defRPr sz="1200">
                <a:solidFill>
                  <a:schemeClr val="accent1"/>
                </a:solidFill>
              </a:defRPr>
            </a:lvl3pPr>
            <a:lvl4pPr lvl="3" rtl="0" algn="r">
              <a:lnSpc>
                <a:spcPct val="115000"/>
              </a:lnSpc>
              <a:spcBef>
                <a:spcPts val="0"/>
              </a:spcBef>
              <a:spcAft>
                <a:spcPts val="0"/>
              </a:spcAft>
              <a:buClr>
                <a:schemeClr val="accent1"/>
              </a:buClr>
              <a:buSzPts val="1200"/>
              <a:buNone/>
              <a:defRPr sz="1200">
                <a:solidFill>
                  <a:schemeClr val="accent1"/>
                </a:solidFill>
              </a:defRPr>
            </a:lvl4pPr>
            <a:lvl5pPr lvl="4" rtl="0" algn="r">
              <a:lnSpc>
                <a:spcPct val="115000"/>
              </a:lnSpc>
              <a:spcBef>
                <a:spcPts val="0"/>
              </a:spcBef>
              <a:spcAft>
                <a:spcPts val="0"/>
              </a:spcAft>
              <a:buClr>
                <a:schemeClr val="accent1"/>
              </a:buClr>
              <a:buSzPts val="1200"/>
              <a:buNone/>
              <a:defRPr sz="1200">
                <a:solidFill>
                  <a:schemeClr val="accent1"/>
                </a:solidFill>
              </a:defRPr>
            </a:lvl5pPr>
            <a:lvl6pPr lvl="5" rtl="0" algn="r">
              <a:lnSpc>
                <a:spcPct val="115000"/>
              </a:lnSpc>
              <a:spcBef>
                <a:spcPts val="0"/>
              </a:spcBef>
              <a:spcAft>
                <a:spcPts val="0"/>
              </a:spcAft>
              <a:buClr>
                <a:schemeClr val="accent1"/>
              </a:buClr>
              <a:buSzPts val="1200"/>
              <a:buNone/>
              <a:defRPr sz="1200">
                <a:solidFill>
                  <a:schemeClr val="accent1"/>
                </a:solidFill>
              </a:defRPr>
            </a:lvl6pPr>
            <a:lvl7pPr lvl="6" rtl="0" algn="r">
              <a:lnSpc>
                <a:spcPct val="115000"/>
              </a:lnSpc>
              <a:spcBef>
                <a:spcPts val="0"/>
              </a:spcBef>
              <a:spcAft>
                <a:spcPts val="0"/>
              </a:spcAft>
              <a:buClr>
                <a:schemeClr val="accent1"/>
              </a:buClr>
              <a:buSzPts val="1200"/>
              <a:buNone/>
              <a:defRPr sz="1200">
                <a:solidFill>
                  <a:schemeClr val="accent1"/>
                </a:solidFill>
              </a:defRPr>
            </a:lvl7pPr>
            <a:lvl8pPr lvl="7" rtl="0" algn="r">
              <a:lnSpc>
                <a:spcPct val="115000"/>
              </a:lnSpc>
              <a:spcBef>
                <a:spcPts val="0"/>
              </a:spcBef>
              <a:spcAft>
                <a:spcPts val="0"/>
              </a:spcAft>
              <a:buClr>
                <a:schemeClr val="accent1"/>
              </a:buClr>
              <a:buSzPts val="1200"/>
              <a:buNone/>
              <a:defRPr sz="1200">
                <a:solidFill>
                  <a:schemeClr val="accent1"/>
                </a:solidFill>
              </a:defRPr>
            </a:lvl8pPr>
            <a:lvl9pPr lvl="8" rtl="0" algn="r">
              <a:lnSpc>
                <a:spcPct val="115000"/>
              </a:lnSpc>
              <a:spcBef>
                <a:spcPts val="0"/>
              </a:spcBef>
              <a:spcAft>
                <a:spcPts val="0"/>
              </a:spcAft>
              <a:buClr>
                <a:schemeClr val="accent1"/>
              </a:buClr>
              <a:buSzPts val="1200"/>
              <a:buNone/>
              <a:defRPr sz="1200">
                <a:solidFill>
                  <a:schemeClr val="accent1"/>
                </a:solidFill>
              </a:defRPr>
            </a:lvl9pPr>
          </a:lstStyle>
          <a:p/>
        </p:txBody>
      </p:sp>
      <p:pic>
        <p:nvPicPr>
          <p:cNvPr id="19" name="Google Shape;19;p2"/>
          <p:cNvPicPr preferRelativeResize="0"/>
          <p:nvPr/>
        </p:nvPicPr>
        <p:blipFill rotWithShape="1">
          <a:blip r:embed="rId4">
            <a:alphaModFix amt="36000"/>
          </a:blip>
          <a:srcRect b="0" l="0" r="0" t="0"/>
          <a:stretch/>
        </p:blipFill>
        <p:spPr>
          <a:xfrm>
            <a:off x="0" y="526824"/>
            <a:ext cx="9543327" cy="3252551"/>
          </a:xfrm>
          <a:prstGeom prst="rect">
            <a:avLst/>
          </a:prstGeom>
          <a:noFill/>
          <a:ln>
            <a:noFill/>
          </a:ln>
        </p:spPr>
      </p:pic>
      <p:sp>
        <p:nvSpPr>
          <p:cNvPr id="20" name="Google Shape;20;p2"/>
          <p:cNvSpPr txBox="1"/>
          <p:nvPr>
            <p:ph idx="3" type="subTitle"/>
          </p:nvPr>
        </p:nvSpPr>
        <p:spPr>
          <a:xfrm>
            <a:off x="5464850" y="4738025"/>
            <a:ext cx="3367500" cy="301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rgbClr val="5D707C"/>
              </a:buClr>
              <a:buSzPts val="1200"/>
              <a:buNone/>
              <a:defRPr sz="1200">
                <a:solidFill>
                  <a:srgbClr val="5D707C"/>
                </a:solidFill>
              </a:defRPr>
            </a:lvl1pPr>
            <a:lvl2pPr lvl="1" rtl="0" algn="l">
              <a:lnSpc>
                <a:spcPct val="115000"/>
              </a:lnSpc>
              <a:spcBef>
                <a:spcPts val="0"/>
              </a:spcBef>
              <a:spcAft>
                <a:spcPts val="0"/>
              </a:spcAft>
              <a:buClr>
                <a:schemeClr val="accent1"/>
              </a:buClr>
              <a:buSzPts val="1200"/>
              <a:buNone/>
              <a:defRPr sz="1200">
                <a:solidFill>
                  <a:schemeClr val="accent1"/>
                </a:solidFill>
              </a:defRPr>
            </a:lvl2pPr>
            <a:lvl3pPr lvl="2" rtl="0" algn="l">
              <a:lnSpc>
                <a:spcPct val="115000"/>
              </a:lnSpc>
              <a:spcBef>
                <a:spcPts val="0"/>
              </a:spcBef>
              <a:spcAft>
                <a:spcPts val="0"/>
              </a:spcAft>
              <a:buClr>
                <a:schemeClr val="accent1"/>
              </a:buClr>
              <a:buSzPts val="1200"/>
              <a:buNone/>
              <a:defRPr sz="1200">
                <a:solidFill>
                  <a:schemeClr val="accent1"/>
                </a:solidFill>
              </a:defRPr>
            </a:lvl3pPr>
            <a:lvl4pPr lvl="3" rtl="0" algn="l">
              <a:lnSpc>
                <a:spcPct val="115000"/>
              </a:lnSpc>
              <a:spcBef>
                <a:spcPts val="0"/>
              </a:spcBef>
              <a:spcAft>
                <a:spcPts val="0"/>
              </a:spcAft>
              <a:buClr>
                <a:schemeClr val="accent1"/>
              </a:buClr>
              <a:buSzPts val="1200"/>
              <a:buNone/>
              <a:defRPr sz="1200">
                <a:solidFill>
                  <a:schemeClr val="accent1"/>
                </a:solidFill>
              </a:defRPr>
            </a:lvl4pPr>
            <a:lvl5pPr lvl="4" rtl="0" algn="l">
              <a:lnSpc>
                <a:spcPct val="115000"/>
              </a:lnSpc>
              <a:spcBef>
                <a:spcPts val="0"/>
              </a:spcBef>
              <a:spcAft>
                <a:spcPts val="0"/>
              </a:spcAft>
              <a:buClr>
                <a:schemeClr val="accent1"/>
              </a:buClr>
              <a:buSzPts val="1200"/>
              <a:buNone/>
              <a:defRPr sz="1200">
                <a:solidFill>
                  <a:schemeClr val="accent1"/>
                </a:solidFill>
              </a:defRPr>
            </a:lvl5pPr>
            <a:lvl6pPr lvl="5" rtl="0" algn="l">
              <a:lnSpc>
                <a:spcPct val="115000"/>
              </a:lnSpc>
              <a:spcBef>
                <a:spcPts val="0"/>
              </a:spcBef>
              <a:spcAft>
                <a:spcPts val="0"/>
              </a:spcAft>
              <a:buClr>
                <a:schemeClr val="accent1"/>
              </a:buClr>
              <a:buSzPts val="1200"/>
              <a:buNone/>
              <a:defRPr sz="1200">
                <a:solidFill>
                  <a:schemeClr val="accent1"/>
                </a:solidFill>
              </a:defRPr>
            </a:lvl6pPr>
            <a:lvl7pPr lvl="6" rtl="0" algn="l">
              <a:lnSpc>
                <a:spcPct val="115000"/>
              </a:lnSpc>
              <a:spcBef>
                <a:spcPts val="0"/>
              </a:spcBef>
              <a:spcAft>
                <a:spcPts val="0"/>
              </a:spcAft>
              <a:buClr>
                <a:schemeClr val="accent1"/>
              </a:buClr>
              <a:buSzPts val="1200"/>
              <a:buNone/>
              <a:defRPr sz="1200">
                <a:solidFill>
                  <a:schemeClr val="accent1"/>
                </a:solidFill>
              </a:defRPr>
            </a:lvl7pPr>
            <a:lvl8pPr lvl="7" rtl="0" algn="l">
              <a:lnSpc>
                <a:spcPct val="115000"/>
              </a:lnSpc>
              <a:spcBef>
                <a:spcPts val="0"/>
              </a:spcBef>
              <a:spcAft>
                <a:spcPts val="0"/>
              </a:spcAft>
              <a:buClr>
                <a:schemeClr val="accent1"/>
              </a:buClr>
              <a:buSzPts val="1200"/>
              <a:buNone/>
              <a:defRPr sz="1200">
                <a:solidFill>
                  <a:schemeClr val="accent1"/>
                </a:solidFill>
              </a:defRPr>
            </a:lvl8pPr>
            <a:lvl9pPr lvl="8" rtl="0" algn="l">
              <a:lnSpc>
                <a:spcPct val="115000"/>
              </a:lnSpc>
              <a:spcBef>
                <a:spcPts val="0"/>
              </a:spcBef>
              <a:spcAft>
                <a:spcPts val="0"/>
              </a:spcAft>
              <a:buClr>
                <a:schemeClr val="accent1"/>
              </a:buClr>
              <a:buSzPts val="1200"/>
              <a:buNone/>
              <a:defRPr sz="1200">
                <a:solidFill>
                  <a:schemeClr val="accen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8" name="Shape 78"/>
        <p:cNvGrpSpPr/>
        <p:nvPr/>
      </p:nvGrpSpPr>
      <p:grpSpPr>
        <a:xfrm>
          <a:off x="0" y="0"/>
          <a:ext cx="0" cy="0"/>
          <a:chOff x="0" y="0"/>
          <a:chExt cx="0" cy="0"/>
        </a:xfrm>
      </p:grpSpPr>
      <p:sp>
        <p:nvSpPr>
          <p:cNvPr id="79" name="Google Shape;79;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rgbClr val="3B5469"/>
              </a:buClr>
              <a:buSzPts val="4800"/>
              <a:buNone/>
              <a:defRPr sz="4800">
                <a:solidFill>
                  <a:srgbClr val="3B5469"/>
                </a:solidFill>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80" name="Google Shape;8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11"/>
          <p:cNvPicPr preferRelativeResize="0"/>
          <p:nvPr/>
        </p:nvPicPr>
        <p:blipFill rotWithShape="1">
          <a:blip r:embed="rId2">
            <a:alphaModFix/>
          </a:blip>
          <a:srcRect b="1941" l="0" r="0" t="1932"/>
          <a:stretch/>
        </p:blipFill>
        <p:spPr>
          <a:xfrm>
            <a:off x="-9150" y="4758276"/>
            <a:ext cx="9162286" cy="421465"/>
          </a:xfrm>
          <a:prstGeom prst="rect">
            <a:avLst/>
          </a:prstGeom>
          <a:noFill/>
          <a:ln>
            <a:noFill/>
          </a:ln>
        </p:spPr>
      </p:pic>
      <p:pic>
        <p:nvPicPr>
          <p:cNvPr id="82" name="Google Shape;82;p11"/>
          <p:cNvPicPr preferRelativeResize="0"/>
          <p:nvPr/>
        </p:nvPicPr>
        <p:blipFill rotWithShape="1">
          <a:blip r:embed="rId3">
            <a:alphaModFix/>
          </a:blip>
          <a:srcRect b="0" l="0" r="0" t="0"/>
          <a:stretch/>
        </p:blipFill>
        <p:spPr>
          <a:xfrm>
            <a:off x="259500" y="4811511"/>
            <a:ext cx="1732575" cy="315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83" name="Shape 83"/>
        <p:cNvGrpSpPr/>
        <p:nvPr/>
      </p:nvGrpSpPr>
      <p:grpSpPr>
        <a:xfrm>
          <a:off x="0" y="0"/>
          <a:ext cx="0" cy="0"/>
          <a:chOff x="0" y="0"/>
          <a:chExt cx="0" cy="0"/>
        </a:xfrm>
      </p:grpSpPr>
      <p:sp>
        <p:nvSpPr>
          <p:cNvPr id="84" name="Google Shape;8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5D707C"/>
              </a:buClr>
              <a:buSzPts val="2800"/>
              <a:buNone/>
              <a:defRPr>
                <a:solidFill>
                  <a:srgbClr val="5D707C"/>
                </a:solidFill>
                <a:latin typeface="Barlow Condensed"/>
                <a:ea typeface="Barlow Condensed"/>
                <a:cs typeface="Barlow Condensed"/>
                <a:sym typeface="Barlow Condensed"/>
              </a:defRPr>
            </a:lvl1pPr>
            <a:lvl2pPr lvl="1" rtl="0" algn="l">
              <a:lnSpc>
                <a:spcPct val="100000"/>
              </a:lnSpc>
              <a:spcBef>
                <a:spcPts val="0"/>
              </a:spcBef>
              <a:spcAft>
                <a:spcPts val="0"/>
              </a:spcAft>
              <a:buSzPts val="2800"/>
              <a:buNone/>
              <a:defRPr>
                <a:latin typeface="Barlow Condensed"/>
                <a:ea typeface="Barlow Condensed"/>
                <a:cs typeface="Barlow Condensed"/>
                <a:sym typeface="Barlow Condensed"/>
              </a:defRPr>
            </a:lvl2pPr>
            <a:lvl3pPr lvl="2" rtl="0" algn="l">
              <a:lnSpc>
                <a:spcPct val="100000"/>
              </a:lnSpc>
              <a:spcBef>
                <a:spcPts val="0"/>
              </a:spcBef>
              <a:spcAft>
                <a:spcPts val="0"/>
              </a:spcAft>
              <a:buSzPts val="2800"/>
              <a:buNone/>
              <a:defRPr>
                <a:latin typeface="Barlow Condensed"/>
                <a:ea typeface="Barlow Condensed"/>
                <a:cs typeface="Barlow Condensed"/>
                <a:sym typeface="Barlow Condensed"/>
              </a:defRPr>
            </a:lvl3pPr>
            <a:lvl4pPr lvl="3" rtl="0" algn="l">
              <a:lnSpc>
                <a:spcPct val="100000"/>
              </a:lnSpc>
              <a:spcBef>
                <a:spcPts val="0"/>
              </a:spcBef>
              <a:spcAft>
                <a:spcPts val="0"/>
              </a:spcAft>
              <a:buSzPts val="2800"/>
              <a:buNone/>
              <a:defRPr>
                <a:latin typeface="Barlow Condensed"/>
                <a:ea typeface="Barlow Condensed"/>
                <a:cs typeface="Barlow Condensed"/>
                <a:sym typeface="Barlow Condensed"/>
              </a:defRPr>
            </a:lvl4pPr>
            <a:lvl5pPr lvl="4" rtl="0" algn="l">
              <a:lnSpc>
                <a:spcPct val="100000"/>
              </a:lnSpc>
              <a:spcBef>
                <a:spcPts val="0"/>
              </a:spcBef>
              <a:spcAft>
                <a:spcPts val="0"/>
              </a:spcAft>
              <a:buSzPts val="2800"/>
              <a:buNone/>
              <a:defRPr>
                <a:latin typeface="Barlow Condensed"/>
                <a:ea typeface="Barlow Condensed"/>
                <a:cs typeface="Barlow Condensed"/>
                <a:sym typeface="Barlow Condensed"/>
              </a:defRPr>
            </a:lvl5pPr>
            <a:lvl6pPr lvl="5" rtl="0" algn="l">
              <a:lnSpc>
                <a:spcPct val="100000"/>
              </a:lnSpc>
              <a:spcBef>
                <a:spcPts val="0"/>
              </a:spcBef>
              <a:spcAft>
                <a:spcPts val="0"/>
              </a:spcAft>
              <a:buSzPts val="2800"/>
              <a:buNone/>
              <a:defRPr>
                <a:latin typeface="Barlow Condensed"/>
                <a:ea typeface="Barlow Condensed"/>
                <a:cs typeface="Barlow Condensed"/>
                <a:sym typeface="Barlow Condensed"/>
              </a:defRPr>
            </a:lvl6pPr>
            <a:lvl7pPr lvl="6" rtl="0" algn="l">
              <a:lnSpc>
                <a:spcPct val="100000"/>
              </a:lnSpc>
              <a:spcBef>
                <a:spcPts val="0"/>
              </a:spcBef>
              <a:spcAft>
                <a:spcPts val="0"/>
              </a:spcAft>
              <a:buSzPts val="2800"/>
              <a:buNone/>
              <a:defRPr>
                <a:latin typeface="Barlow Condensed"/>
                <a:ea typeface="Barlow Condensed"/>
                <a:cs typeface="Barlow Condensed"/>
                <a:sym typeface="Barlow Condensed"/>
              </a:defRPr>
            </a:lvl7pPr>
            <a:lvl8pPr lvl="7" rtl="0" algn="l">
              <a:lnSpc>
                <a:spcPct val="100000"/>
              </a:lnSpc>
              <a:spcBef>
                <a:spcPts val="0"/>
              </a:spcBef>
              <a:spcAft>
                <a:spcPts val="0"/>
              </a:spcAft>
              <a:buSzPts val="2800"/>
              <a:buNone/>
              <a:defRPr>
                <a:latin typeface="Barlow Condensed"/>
                <a:ea typeface="Barlow Condensed"/>
                <a:cs typeface="Barlow Condensed"/>
                <a:sym typeface="Barlow Condensed"/>
              </a:defRPr>
            </a:lvl8pPr>
            <a:lvl9pPr lvl="8" rtl="0" algn="l">
              <a:lnSpc>
                <a:spcPct val="100000"/>
              </a:lnSpc>
              <a:spcBef>
                <a:spcPts val="0"/>
              </a:spcBef>
              <a:spcAft>
                <a:spcPts val="0"/>
              </a:spcAft>
              <a:buSzPts val="2800"/>
              <a:buNone/>
              <a:defRPr>
                <a:latin typeface="Barlow Condensed"/>
                <a:ea typeface="Barlow Condensed"/>
                <a:cs typeface="Barlow Condensed"/>
                <a:sym typeface="Barlow Condensed"/>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5" name="Shape 85"/>
        <p:cNvGrpSpPr/>
        <p:nvPr/>
      </p:nvGrpSpPr>
      <p:grpSpPr>
        <a:xfrm>
          <a:off x="0" y="0"/>
          <a:ext cx="0" cy="0"/>
          <a:chOff x="0" y="0"/>
          <a:chExt cx="0" cy="0"/>
        </a:xfrm>
      </p:grpSpPr>
      <p:sp>
        <p:nvSpPr>
          <p:cNvPr id="86" name="Google Shape;86;p1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8" name="Google Shape;88;p1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9" name="Google Shape;89;p1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90" name="Google Shape;9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91" name="Google Shape;91;p13"/>
          <p:cNvPicPr preferRelativeResize="0"/>
          <p:nvPr/>
        </p:nvPicPr>
        <p:blipFill rotWithShape="1">
          <a:blip r:embed="rId2">
            <a:alphaModFix/>
          </a:blip>
          <a:srcRect b="1941" l="0" r="0" t="1932"/>
          <a:stretch/>
        </p:blipFill>
        <p:spPr>
          <a:xfrm>
            <a:off x="-9150" y="4758276"/>
            <a:ext cx="9162286" cy="421465"/>
          </a:xfrm>
          <a:prstGeom prst="rect">
            <a:avLst/>
          </a:prstGeom>
          <a:noFill/>
          <a:ln>
            <a:noFill/>
          </a:ln>
        </p:spPr>
      </p:pic>
      <p:pic>
        <p:nvPicPr>
          <p:cNvPr id="92" name="Google Shape;92;p13"/>
          <p:cNvPicPr preferRelativeResize="0"/>
          <p:nvPr/>
        </p:nvPicPr>
        <p:blipFill rotWithShape="1">
          <a:blip r:embed="rId3">
            <a:alphaModFix/>
          </a:blip>
          <a:srcRect b="0" l="0" r="0" t="0"/>
          <a:stretch/>
        </p:blipFill>
        <p:spPr>
          <a:xfrm>
            <a:off x="259500" y="4811511"/>
            <a:ext cx="1732575" cy="315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id="94" name="Google Shape;94;p1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95" name="Google Shape;9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14"/>
          <p:cNvPicPr preferRelativeResize="0"/>
          <p:nvPr/>
        </p:nvPicPr>
        <p:blipFill rotWithShape="1">
          <a:blip r:embed="rId2">
            <a:alphaModFix/>
          </a:blip>
          <a:srcRect b="1941" l="0" r="0" t="1932"/>
          <a:stretch/>
        </p:blipFill>
        <p:spPr>
          <a:xfrm>
            <a:off x="-9150" y="4758276"/>
            <a:ext cx="9162286" cy="421465"/>
          </a:xfrm>
          <a:prstGeom prst="rect">
            <a:avLst/>
          </a:prstGeom>
          <a:noFill/>
          <a:ln>
            <a:noFill/>
          </a:ln>
        </p:spPr>
      </p:pic>
      <p:pic>
        <p:nvPicPr>
          <p:cNvPr id="97" name="Google Shape;97;p14"/>
          <p:cNvPicPr preferRelativeResize="0"/>
          <p:nvPr/>
        </p:nvPicPr>
        <p:blipFill rotWithShape="1">
          <a:blip r:embed="rId3">
            <a:alphaModFix/>
          </a:blip>
          <a:srcRect b="0" l="0" r="0" t="0"/>
          <a:stretch/>
        </p:blipFill>
        <p:spPr>
          <a:xfrm>
            <a:off x="259500" y="4811511"/>
            <a:ext cx="1732575" cy="315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 name="Shape 98"/>
        <p:cNvGrpSpPr/>
        <p:nvPr/>
      </p:nvGrpSpPr>
      <p:grpSpPr>
        <a:xfrm>
          <a:off x="0" y="0"/>
          <a:ext cx="0" cy="0"/>
          <a:chOff x="0" y="0"/>
          <a:chExt cx="0" cy="0"/>
        </a:xfrm>
      </p:grpSpPr>
      <p:sp>
        <p:nvSpPr>
          <p:cNvPr id="99" name="Google Shape;99;p1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00" name="Google Shape;10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1" name="Google Shape;101;p15"/>
          <p:cNvPicPr preferRelativeResize="0"/>
          <p:nvPr/>
        </p:nvPicPr>
        <p:blipFill rotWithShape="1">
          <a:blip r:embed="rId2">
            <a:alphaModFix/>
          </a:blip>
          <a:srcRect b="1941" l="0" r="0" t="1932"/>
          <a:stretch/>
        </p:blipFill>
        <p:spPr>
          <a:xfrm>
            <a:off x="-9150" y="4758276"/>
            <a:ext cx="9162286" cy="421465"/>
          </a:xfrm>
          <a:prstGeom prst="rect">
            <a:avLst/>
          </a:prstGeom>
          <a:noFill/>
          <a:ln>
            <a:noFill/>
          </a:ln>
        </p:spPr>
      </p:pic>
      <p:pic>
        <p:nvPicPr>
          <p:cNvPr id="102" name="Google Shape;102;p15"/>
          <p:cNvPicPr preferRelativeResize="0"/>
          <p:nvPr/>
        </p:nvPicPr>
        <p:blipFill rotWithShape="1">
          <a:blip r:embed="rId3">
            <a:alphaModFix/>
          </a:blip>
          <a:srcRect b="0" l="0" r="0" t="0"/>
          <a:stretch/>
        </p:blipFill>
        <p:spPr>
          <a:xfrm>
            <a:off x="259500" y="4811511"/>
            <a:ext cx="1732575" cy="315000"/>
          </a:xfrm>
          <a:prstGeom prst="rect">
            <a:avLst/>
          </a:prstGeom>
          <a:noFill/>
          <a:ln>
            <a:noFill/>
          </a:ln>
        </p:spPr>
      </p:pic>
      <p:sp>
        <p:nvSpPr>
          <p:cNvPr id="103" name="Google Shape;103;p1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6" name="Google Shape;106;p16"/>
          <p:cNvPicPr preferRelativeResize="0"/>
          <p:nvPr/>
        </p:nvPicPr>
        <p:blipFill rotWithShape="1">
          <a:blip r:embed="rId2">
            <a:alphaModFix/>
          </a:blip>
          <a:srcRect b="1941" l="0" r="0" t="1932"/>
          <a:stretch/>
        </p:blipFill>
        <p:spPr>
          <a:xfrm>
            <a:off x="-9150" y="4758276"/>
            <a:ext cx="9162286" cy="421465"/>
          </a:xfrm>
          <a:prstGeom prst="rect">
            <a:avLst/>
          </a:prstGeom>
          <a:noFill/>
          <a:ln>
            <a:noFill/>
          </a:ln>
        </p:spPr>
      </p:pic>
      <p:pic>
        <p:nvPicPr>
          <p:cNvPr id="107" name="Google Shape;107;p16"/>
          <p:cNvPicPr preferRelativeResize="0"/>
          <p:nvPr/>
        </p:nvPicPr>
        <p:blipFill rotWithShape="1">
          <a:blip r:embed="rId3">
            <a:alphaModFix/>
          </a:blip>
          <a:srcRect b="0" l="0" r="0" t="0"/>
          <a:stretch/>
        </p:blipFill>
        <p:spPr>
          <a:xfrm>
            <a:off x="259500" y="4811511"/>
            <a:ext cx="1732575" cy="315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0" name="Google Shape;110;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1" name="Google Shape;11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ption A">
  <p:cSld name="TITLE_2_2">
    <p:spTree>
      <p:nvGrpSpPr>
        <p:cNvPr id="21" name="Shape 21"/>
        <p:cNvGrpSpPr/>
        <p:nvPr/>
      </p:nvGrpSpPr>
      <p:grpSpPr>
        <a:xfrm>
          <a:off x="0" y="0"/>
          <a:ext cx="0" cy="0"/>
          <a:chOff x="0" y="0"/>
          <a:chExt cx="0" cy="0"/>
        </a:xfrm>
      </p:grpSpPr>
      <p:sp>
        <p:nvSpPr>
          <p:cNvPr id="22" name="Google Shape;22;p3"/>
          <p:cNvSpPr/>
          <p:nvPr/>
        </p:nvSpPr>
        <p:spPr>
          <a:xfrm flipH="1">
            <a:off x="-14175" y="-21350"/>
            <a:ext cx="9205800" cy="5222100"/>
          </a:xfrm>
          <a:prstGeom prst="rect">
            <a:avLst/>
          </a:prstGeom>
          <a:gradFill>
            <a:gsLst>
              <a:gs pos="0">
                <a:srgbClr val="3B5469"/>
              </a:gs>
              <a:gs pos="100000">
                <a:srgbClr val="0CB18B"/>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flipH="1">
            <a:off x="-18129" y="-27175"/>
            <a:ext cx="9209754" cy="3452760"/>
          </a:xfrm>
          <a:prstGeom prst="flowChartDocumen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
          <p:cNvSpPr txBox="1"/>
          <p:nvPr>
            <p:ph type="ctrTitle"/>
          </p:nvPr>
        </p:nvSpPr>
        <p:spPr>
          <a:xfrm>
            <a:off x="4754875" y="338950"/>
            <a:ext cx="3945900" cy="1954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rgbClr val="3B5469"/>
              </a:buClr>
              <a:buSzPts val="3900"/>
              <a:buNone/>
              <a:defRPr sz="3900">
                <a:solidFill>
                  <a:srgbClr val="3B5469"/>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5" name="Google Shape;25;p3"/>
          <p:cNvSpPr txBox="1"/>
          <p:nvPr>
            <p:ph idx="1" type="subTitle"/>
          </p:nvPr>
        </p:nvSpPr>
        <p:spPr>
          <a:xfrm>
            <a:off x="4754875" y="2325425"/>
            <a:ext cx="3945900" cy="929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500"/>
              <a:buNone/>
              <a:defRPr sz="2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26" name="Google Shape;26;p3"/>
          <p:cNvPicPr preferRelativeResize="0"/>
          <p:nvPr/>
        </p:nvPicPr>
        <p:blipFill rotWithShape="1">
          <a:blip r:embed="rId2">
            <a:alphaModFix/>
          </a:blip>
          <a:srcRect b="0" l="0" r="0" t="0"/>
          <a:stretch/>
        </p:blipFill>
        <p:spPr>
          <a:xfrm>
            <a:off x="330325" y="4259650"/>
            <a:ext cx="2632424" cy="478600"/>
          </a:xfrm>
          <a:prstGeom prst="rect">
            <a:avLst/>
          </a:prstGeom>
          <a:noFill/>
          <a:ln>
            <a:noFill/>
          </a:ln>
        </p:spPr>
      </p:pic>
      <p:sp>
        <p:nvSpPr>
          <p:cNvPr id="27" name="Google Shape;27;p3"/>
          <p:cNvSpPr/>
          <p:nvPr>
            <p:ph idx="2" type="pic"/>
          </p:nvPr>
        </p:nvSpPr>
        <p:spPr>
          <a:xfrm>
            <a:off x="217050" y="290000"/>
            <a:ext cx="4160100" cy="3626100"/>
          </a:xfrm>
          <a:prstGeom prst="roundRect">
            <a:avLst>
              <a:gd fmla="val 11009" name="adj"/>
            </a:avLst>
          </a:prstGeom>
          <a:noFill/>
          <a:ln>
            <a:noFill/>
          </a:ln>
          <a:effectLst>
            <a:outerShdw blurRad="57150" rotWithShape="0" algn="bl" dir="5400000" dist="19050">
              <a:srgbClr val="000000">
                <a:alpha val="49800"/>
              </a:srgbClr>
            </a:outerShdw>
          </a:effectLst>
        </p:spPr>
      </p:sp>
      <p:sp>
        <p:nvSpPr>
          <p:cNvPr id="28" name="Google Shape;28;p3"/>
          <p:cNvSpPr txBox="1"/>
          <p:nvPr>
            <p:ph idx="3" type="subTitle"/>
          </p:nvPr>
        </p:nvSpPr>
        <p:spPr>
          <a:xfrm>
            <a:off x="4754875" y="3772675"/>
            <a:ext cx="3309300" cy="7041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chemeClr val="accent1"/>
              </a:buClr>
              <a:buSzPts val="1700"/>
              <a:buNone/>
              <a:defRPr sz="1700">
                <a:solidFill>
                  <a:schemeClr val="accent1"/>
                </a:solidFill>
              </a:defRPr>
            </a:lvl1pPr>
            <a:lvl2pPr lvl="1" rtl="0" algn="l">
              <a:lnSpc>
                <a:spcPct val="115000"/>
              </a:lnSpc>
              <a:spcBef>
                <a:spcPts val="0"/>
              </a:spcBef>
              <a:spcAft>
                <a:spcPts val="0"/>
              </a:spcAft>
              <a:buClr>
                <a:schemeClr val="accent1"/>
              </a:buClr>
              <a:buSzPts val="1200"/>
              <a:buNone/>
              <a:defRPr sz="1200">
                <a:solidFill>
                  <a:schemeClr val="accent1"/>
                </a:solidFill>
              </a:defRPr>
            </a:lvl2pPr>
            <a:lvl3pPr lvl="2" rtl="0" algn="l">
              <a:lnSpc>
                <a:spcPct val="115000"/>
              </a:lnSpc>
              <a:spcBef>
                <a:spcPts val="0"/>
              </a:spcBef>
              <a:spcAft>
                <a:spcPts val="0"/>
              </a:spcAft>
              <a:buClr>
                <a:schemeClr val="accent1"/>
              </a:buClr>
              <a:buSzPts val="1200"/>
              <a:buNone/>
              <a:defRPr sz="1200">
                <a:solidFill>
                  <a:schemeClr val="accent1"/>
                </a:solidFill>
              </a:defRPr>
            </a:lvl3pPr>
            <a:lvl4pPr lvl="3" rtl="0" algn="l">
              <a:lnSpc>
                <a:spcPct val="115000"/>
              </a:lnSpc>
              <a:spcBef>
                <a:spcPts val="0"/>
              </a:spcBef>
              <a:spcAft>
                <a:spcPts val="0"/>
              </a:spcAft>
              <a:buClr>
                <a:schemeClr val="accent1"/>
              </a:buClr>
              <a:buSzPts val="1200"/>
              <a:buNone/>
              <a:defRPr sz="1200">
                <a:solidFill>
                  <a:schemeClr val="accent1"/>
                </a:solidFill>
              </a:defRPr>
            </a:lvl4pPr>
            <a:lvl5pPr lvl="4" rtl="0" algn="l">
              <a:lnSpc>
                <a:spcPct val="115000"/>
              </a:lnSpc>
              <a:spcBef>
                <a:spcPts val="0"/>
              </a:spcBef>
              <a:spcAft>
                <a:spcPts val="0"/>
              </a:spcAft>
              <a:buClr>
                <a:schemeClr val="accent1"/>
              </a:buClr>
              <a:buSzPts val="1200"/>
              <a:buNone/>
              <a:defRPr sz="1200">
                <a:solidFill>
                  <a:schemeClr val="accent1"/>
                </a:solidFill>
              </a:defRPr>
            </a:lvl5pPr>
            <a:lvl6pPr lvl="5" rtl="0" algn="l">
              <a:lnSpc>
                <a:spcPct val="115000"/>
              </a:lnSpc>
              <a:spcBef>
                <a:spcPts val="0"/>
              </a:spcBef>
              <a:spcAft>
                <a:spcPts val="0"/>
              </a:spcAft>
              <a:buClr>
                <a:schemeClr val="accent1"/>
              </a:buClr>
              <a:buSzPts val="1200"/>
              <a:buNone/>
              <a:defRPr sz="1200">
                <a:solidFill>
                  <a:schemeClr val="accent1"/>
                </a:solidFill>
              </a:defRPr>
            </a:lvl6pPr>
            <a:lvl7pPr lvl="6" rtl="0" algn="l">
              <a:lnSpc>
                <a:spcPct val="115000"/>
              </a:lnSpc>
              <a:spcBef>
                <a:spcPts val="0"/>
              </a:spcBef>
              <a:spcAft>
                <a:spcPts val="0"/>
              </a:spcAft>
              <a:buClr>
                <a:schemeClr val="accent1"/>
              </a:buClr>
              <a:buSzPts val="1200"/>
              <a:buNone/>
              <a:defRPr sz="1200">
                <a:solidFill>
                  <a:schemeClr val="accent1"/>
                </a:solidFill>
              </a:defRPr>
            </a:lvl7pPr>
            <a:lvl8pPr lvl="7" rtl="0" algn="l">
              <a:lnSpc>
                <a:spcPct val="115000"/>
              </a:lnSpc>
              <a:spcBef>
                <a:spcPts val="0"/>
              </a:spcBef>
              <a:spcAft>
                <a:spcPts val="0"/>
              </a:spcAft>
              <a:buClr>
                <a:schemeClr val="accent1"/>
              </a:buClr>
              <a:buSzPts val="1200"/>
              <a:buNone/>
              <a:defRPr sz="1200">
                <a:solidFill>
                  <a:schemeClr val="accent1"/>
                </a:solidFill>
              </a:defRPr>
            </a:lvl8pPr>
            <a:lvl9pPr lvl="8" rtl="0" algn="l">
              <a:lnSpc>
                <a:spcPct val="115000"/>
              </a:lnSpc>
              <a:spcBef>
                <a:spcPts val="0"/>
              </a:spcBef>
              <a:spcAft>
                <a:spcPts val="0"/>
              </a:spcAft>
              <a:buClr>
                <a:schemeClr val="accent1"/>
              </a:buClr>
              <a:buSzPts val="1200"/>
              <a:buNone/>
              <a:defRPr sz="1200">
                <a:solidFill>
                  <a:schemeClr val="accent1"/>
                </a:solidFill>
              </a:defRPr>
            </a:lvl9pPr>
          </a:lstStyle>
          <a:p/>
        </p:txBody>
      </p:sp>
      <p:sp>
        <p:nvSpPr>
          <p:cNvPr id="29" name="Google Shape;29;p3"/>
          <p:cNvSpPr txBox="1"/>
          <p:nvPr>
            <p:ph idx="4" type="subTitle"/>
          </p:nvPr>
        </p:nvSpPr>
        <p:spPr>
          <a:xfrm>
            <a:off x="4754880" y="4436750"/>
            <a:ext cx="3367500" cy="3015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chemeClr val="lt2"/>
              </a:buClr>
              <a:buSzPts val="1300"/>
              <a:buNone/>
              <a:defRPr sz="1300">
                <a:solidFill>
                  <a:schemeClr val="lt2"/>
                </a:solidFill>
              </a:defRPr>
            </a:lvl1pPr>
            <a:lvl2pPr lvl="1" rtl="0" algn="l">
              <a:lnSpc>
                <a:spcPct val="115000"/>
              </a:lnSpc>
              <a:spcBef>
                <a:spcPts val="0"/>
              </a:spcBef>
              <a:spcAft>
                <a:spcPts val="0"/>
              </a:spcAft>
              <a:buClr>
                <a:schemeClr val="accent1"/>
              </a:buClr>
              <a:buSzPts val="1200"/>
              <a:buNone/>
              <a:defRPr sz="1200">
                <a:solidFill>
                  <a:schemeClr val="accent1"/>
                </a:solidFill>
              </a:defRPr>
            </a:lvl2pPr>
            <a:lvl3pPr lvl="2" rtl="0" algn="l">
              <a:lnSpc>
                <a:spcPct val="115000"/>
              </a:lnSpc>
              <a:spcBef>
                <a:spcPts val="0"/>
              </a:spcBef>
              <a:spcAft>
                <a:spcPts val="0"/>
              </a:spcAft>
              <a:buClr>
                <a:schemeClr val="accent1"/>
              </a:buClr>
              <a:buSzPts val="1200"/>
              <a:buNone/>
              <a:defRPr sz="1200">
                <a:solidFill>
                  <a:schemeClr val="accent1"/>
                </a:solidFill>
              </a:defRPr>
            </a:lvl3pPr>
            <a:lvl4pPr lvl="3" rtl="0" algn="l">
              <a:lnSpc>
                <a:spcPct val="115000"/>
              </a:lnSpc>
              <a:spcBef>
                <a:spcPts val="0"/>
              </a:spcBef>
              <a:spcAft>
                <a:spcPts val="0"/>
              </a:spcAft>
              <a:buClr>
                <a:schemeClr val="accent1"/>
              </a:buClr>
              <a:buSzPts val="1200"/>
              <a:buNone/>
              <a:defRPr sz="1200">
                <a:solidFill>
                  <a:schemeClr val="accent1"/>
                </a:solidFill>
              </a:defRPr>
            </a:lvl4pPr>
            <a:lvl5pPr lvl="4" rtl="0" algn="l">
              <a:lnSpc>
                <a:spcPct val="115000"/>
              </a:lnSpc>
              <a:spcBef>
                <a:spcPts val="0"/>
              </a:spcBef>
              <a:spcAft>
                <a:spcPts val="0"/>
              </a:spcAft>
              <a:buClr>
                <a:schemeClr val="accent1"/>
              </a:buClr>
              <a:buSzPts val="1200"/>
              <a:buNone/>
              <a:defRPr sz="1200">
                <a:solidFill>
                  <a:schemeClr val="accent1"/>
                </a:solidFill>
              </a:defRPr>
            </a:lvl5pPr>
            <a:lvl6pPr lvl="5" rtl="0" algn="l">
              <a:lnSpc>
                <a:spcPct val="115000"/>
              </a:lnSpc>
              <a:spcBef>
                <a:spcPts val="0"/>
              </a:spcBef>
              <a:spcAft>
                <a:spcPts val="0"/>
              </a:spcAft>
              <a:buClr>
                <a:schemeClr val="accent1"/>
              </a:buClr>
              <a:buSzPts val="1200"/>
              <a:buNone/>
              <a:defRPr sz="1200">
                <a:solidFill>
                  <a:schemeClr val="accent1"/>
                </a:solidFill>
              </a:defRPr>
            </a:lvl6pPr>
            <a:lvl7pPr lvl="6" rtl="0" algn="l">
              <a:lnSpc>
                <a:spcPct val="115000"/>
              </a:lnSpc>
              <a:spcBef>
                <a:spcPts val="0"/>
              </a:spcBef>
              <a:spcAft>
                <a:spcPts val="0"/>
              </a:spcAft>
              <a:buClr>
                <a:schemeClr val="accent1"/>
              </a:buClr>
              <a:buSzPts val="1200"/>
              <a:buNone/>
              <a:defRPr sz="1200">
                <a:solidFill>
                  <a:schemeClr val="accent1"/>
                </a:solidFill>
              </a:defRPr>
            </a:lvl7pPr>
            <a:lvl8pPr lvl="7" rtl="0" algn="l">
              <a:lnSpc>
                <a:spcPct val="115000"/>
              </a:lnSpc>
              <a:spcBef>
                <a:spcPts val="0"/>
              </a:spcBef>
              <a:spcAft>
                <a:spcPts val="0"/>
              </a:spcAft>
              <a:buClr>
                <a:schemeClr val="accent1"/>
              </a:buClr>
              <a:buSzPts val="1200"/>
              <a:buNone/>
              <a:defRPr sz="1200">
                <a:solidFill>
                  <a:schemeClr val="accent1"/>
                </a:solidFill>
              </a:defRPr>
            </a:lvl8pPr>
            <a:lvl9pPr lvl="8" rtl="0" algn="l">
              <a:lnSpc>
                <a:spcPct val="115000"/>
              </a:lnSpc>
              <a:spcBef>
                <a:spcPts val="0"/>
              </a:spcBef>
              <a:spcAft>
                <a:spcPts val="0"/>
              </a:spcAft>
              <a:buClr>
                <a:schemeClr val="accent1"/>
              </a:buClr>
              <a:buSzPts val="1200"/>
              <a:buNone/>
              <a:defRPr sz="1200">
                <a:solidFill>
                  <a:schemeClr val="accen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ption B">
  <p:cSld name="TITLE_2_1_1">
    <p:spTree>
      <p:nvGrpSpPr>
        <p:cNvPr id="30" name="Shape 30"/>
        <p:cNvGrpSpPr/>
        <p:nvPr/>
      </p:nvGrpSpPr>
      <p:grpSpPr>
        <a:xfrm>
          <a:off x="0" y="0"/>
          <a:ext cx="0" cy="0"/>
          <a:chOff x="0" y="0"/>
          <a:chExt cx="0" cy="0"/>
        </a:xfrm>
      </p:grpSpPr>
      <p:sp>
        <p:nvSpPr>
          <p:cNvPr id="31" name="Google Shape;31;p4"/>
          <p:cNvSpPr/>
          <p:nvPr/>
        </p:nvSpPr>
        <p:spPr>
          <a:xfrm flipH="1">
            <a:off x="-73925" y="-21350"/>
            <a:ext cx="9258300" cy="5207400"/>
          </a:xfrm>
          <a:prstGeom prst="rect">
            <a:avLst/>
          </a:prstGeom>
          <a:gradFill>
            <a:gsLst>
              <a:gs pos="0">
                <a:srgbClr val="3B5469"/>
              </a:gs>
              <a:gs pos="100000">
                <a:srgbClr val="0CB18B"/>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
          <p:cNvSpPr/>
          <p:nvPr/>
        </p:nvSpPr>
        <p:spPr>
          <a:xfrm flipH="1" rot="10800000">
            <a:off x="-66675" y="3282690"/>
            <a:ext cx="9258300" cy="1898910"/>
          </a:xfrm>
          <a:prstGeom prst="flowChartDocumen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
          <p:cNvSpPr txBox="1"/>
          <p:nvPr>
            <p:ph type="ctrTitle"/>
          </p:nvPr>
        </p:nvSpPr>
        <p:spPr>
          <a:xfrm>
            <a:off x="4794100" y="515975"/>
            <a:ext cx="3911100" cy="19491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Clr>
                <a:schemeClr val="lt1"/>
              </a:buClr>
              <a:buSzPts val="3900"/>
              <a:buFont typeface="Poppins Medium"/>
              <a:buNone/>
              <a:defRPr sz="3900">
                <a:solidFill>
                  <a:schemeClr val="lt1"/>
                </a:solidFill>
                <a:latin typeface="Poppins Medium"/>
                <a:ea typeface="Poppins Medium"/>
                <a:cs typeface="Poppins Medium"/>
                <a:sym typeface="Poppins Medium"/>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34" name="Google Shape;34;p4"/>
          <p:cNvSpPr txBox="1"/>
          <p:nvPr>
            <p:ph idx="1" type="subTitle"/>
          </p:nvPr>
        </p:nvSpPr>
        <p:spPr>
          <a:xfrm>
            <a:off x="5257800" y="2529325"/>
            <a:ext cx="3465600" cy="792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1"/>
              </a:buClr>
              <a:buSzPts val="2300"/>
              <a:buFont typeface="Barlow Condensed SemiBold"/>
              <a:buNone/>
              <a:defRPr sz="2300">
                <a:solidFill>
                  <a:schemeClr val="accent1"/>
                </a:solidFill>
                <a:latin typeface="Barlow Condensed SemiBold"/>
                <a:ea typeface="Barlow Condensed SemiBold"/>
                <a:cs typeface="Barlow Condensed SemiBold"/>
                <a:sym typeface="Barlow Condensed Semi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35" name="Google Shape;35;p4"/>
          <p:cNvPicPr preferRelativeResize="0"/>
          <p:nvPr/>
        </p:nvPicPr>
        <p:blipFill rotWithShape="1">
          <a:blip r:embed="rId2">
            <a:alphaModFix/>
          </a:blip>
          <a:srcRect b="0" l="0" r="0" t="0"/>
          <a:stretch/>
        </p:blipFill>
        <p:spPr>
          <a:xfrm>
            <a:off x="446603" y="4456625"/>
            <a:ext cx="2239450" cy="407150"/>
          </a:xfrm>
          <a:prstGeom prst="rect">
            <a:avLst/>
          </a:prstGeom>
          <a:noFill/>
          <a:ln>
            <a:noFill/>
          </a:ln>
        </p:spPr>
      </p:pic>
      <p:pic>
        <p:nvPicPr>
          <p:cNvPr id="36" name="Google Shape;36;p4"/>
          <p:cNvPicPr preferRelativeResize="0"/>
          <p:nvPr/>
        </p:nvPicPr>
        <p:blipFill rotWithShape="1">
          <a:blip r:embed="rId3">
            <a:alphaModFix amt="36000"/>
          </a:blip>
          <a:srcRect b="0" l="0" r="0" t="0"/>
          <a:stretch/>
        </p:blipFill>
        <p:spPr>
          <a:xfrm>
            <a:off x="0" y="145824"/>
            <a:ext cx="9543327" cy="3252551"/>
          </a:xfrm>
          <a:prstGeom prst="rect">
            <a:avLst/>
          </a:prstGeom>
          <a:noFill/>
          <a:ln>
            <a:noFill/>
          </a:ln>
        </p:spPr>
      </p:pic>
      <p:sp>
        <p:nvSpPr>
          <p:cNvPr id="37" name="Google Shape;37;p4"/>
          <p:cNvSpPr/>
          <p:nvPr>
            <p:ph idx="2" type="pic"/>
          </p:nvPr>
        </p:nvSpPr>
        <p:spPr>
          <a:xfrm>
            <a:off x="217050" y="290000"/>
            <a:ext cx="4160100" cy="3882000"/>
          </a:xfrm>
          <a:prstGeom prst="roundRect">
            <a:avLst>
              <a:gd fmla="val 11009" name="adj"/>
            </a:avLst>
          </a:prstGeom>
          <a:noFill/>
          <a:ln>
            <a:noFill/>
          </a:ln>
          <a:effectLst>
            <a:outerShdw blurRad="57150" rotWithShape="0" algn="bl" dir="5400000" dist="19050">
              <a:srgbClr val="000000">
                <a:alpha val="49800"/>
              </a:srgbClr>
            </a:outerShdw>
          </a:effectLst>
        </p:spPr>
      </p:sp>
      <p:sp>
        <p:nvSpPr>
          <p:cNvPr id="38" name="Google Shape;38;p4"/>
          <p:cNvSpPr txBox="1"/>
          <p:nvPr>
            <p:ph idx="3" type="subTitle"/>
          </p:nvPr>
        </p:nvSpPr>
        <p:spPr>
          <a:xfrm>
            <a:off x="5337700" y="3930725"/>
            <a:ext cx="3367500" cy="6666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rgbClr val="3B5469"/>
              </a:buClr>
              <a:buSzPts val="1800"/>
              <a:buNone/>
              <a:defRPr>
                <a:solidFill>
                  <a:srgbClr val="3B5469"/>
                </a:solidFill>
              </a:defRPr>
            </a:lvl1pPr>
            <a:lvl2pPr lvl="1" rtl="0" algn="l">
              <a:lnSpc>
                <a:spcPct val="115000"/>
              </a:lnSpc>
              <a:spcBef>
                <a:spcPts val="0"/>
              </a:spcBef>
              <a:spcAft>
                <a:spcPts val="0"/>
              </a:spcAft>
              <a:buClr>
                <a:schemeClr val="accent1"/>
              </a:buClr>
              <a:buSzPts val="1200"/>
              <a:buNone/>
              <a:defRPr sz="1200">
                <a:solidFill>
                  <a:schemeClr val="accent1"/>
                </a:solidFill>
              </a:defRPr>
            </a:lvl2pPr>
            <a:lvl3pPr lvl="2" rtl="0" algn="l">
              <a:lnSpc>
                <a:spcPct val="115000"/>
              </a:lnSpc>
              <a:spcBef>
                <a:spcPts val="0"/>
              </a:spcBef>
              <a:spcAft>
                <a:spcPts val="0"/>
              </a:spcAft>
              <a:buClr>
                <a:schemeClr val="accent1"/>
              </a:buClr>
              <a:buSzPts val="1200"/>
              <a:buNone/>
              <a:defRPr sz="1200">
                <a:solidFill>
                  <a:schemeClr val="accent1"/>
                </a:solidFill>
              </a:defRPr>
            </a:lvl3pPr>
            <a:lvl4pPr lvl="3" rtl="0" algn="l">
              <a:lnSpc>
                <a:spcPct val="115000"/>
              </a:lnSpc>
              <a:spcBef>
                <a:spcPts val="0"/>
              </a:spcBef>
              <a:spcAft>
                <a:spcPts val="0"/>
              </a:spcAft>
              <a:buClr>
                <a:schemeClr val="accent1"/>
              </a:buClr>
              <a:buSzPts val="1200"/>
              <a:buNone/>
              <a:defRPr sz="1200">
                <a:solidFill>
                  <a:schemeClr val="accent1"/>
                </a:solidFill>
              </a:defRPr>
            </a:lvl4pPr>
            <a:lvl5pPr lvl="4" rtl="0" algn="l">
              <a:lnSpc>
                <a:spcPct val="115000"/>
              </a:lnSpc>
              <a:spcBef>
                <a:spcPts val="0"/>
              </a:spcBef>
              <a:spcAft>
                <a:spcPts val="0"/>
              </a:spcAft>
              <a:buClr>
                <a:schemeClr val="accent1"/>
              </a:buClr>
              <a:buSzPts val="1200"/>
              <a:buNone/>
              <a:defRPr sz="1200">
                <a:solidFill>
                  <a:schemeClr val="accent1"/>
                </a:solidFill>
              </a:defRPr>
            </a:lvl5pPr>
            <a:lvl6pPr lvl="5" rtl="0" algn="l">
              <a:lnSpc>
                <a:spcPct val="115000"/>
              </a:lnSpc>
              <a:spcBef>
                <a:spcPts val="0"/>
              </a:spcBef>
              <a:spcAft>
                <a:spcPts val="0"/>
              </a:spcAft>
              <a:buClr>
                <a:schemeClr val="accent1"/>
              </a:buClr>
              <a:buSzPts val="1200"/>
              <a:buNone/>
              <a:defRPr sz="1200">
                <a:solidFill>
                  <a:schemeClr val="accent1"/>
                </a:solidFill>
              </a:defRPr>
            </a:lvl6pPr>
            <a:lvl7pPr lvl="6" rtl="0" algn="l">
              <a:lnSpc>
                <a:spcPct val="115000"/>
              </a:lnSpc>
              <a:spcBef>
                <a:spcPts val="0"/>
              </a:spcBef>
              <a:spcAft>
                <a:spcPts val="0"/>
              </a:spcAft>
              <a:buClr>
                <a:schemeClr val="accent1"/>
              </a:buClr>
              <a:buSzPts val="1200"/>
              <a:buNone/>
              <a:defRPr sz="1200">
                <a:solidFill>
                  <a:schemeClr val="accent1"/>
                </a:solidFill>
              </a:defRPr>
            </a:lvl7pPr>
            <a:lvl8pPr lvl="7" rtl="0" algn="l">
              <a:lnSpc>
                <a:spcPct val="115000"/>
              </a:lnSpc>
              <a:spcBef>
                <a:spcPts val="0"/>
              </a:spcBef>
              <a:spcAft>
                <a:spcPts val="0"/>
              </a:spcAft>
              <a:buClr>
                <a:schemeClr val="accent1"/>
              </a:buClr>
              <a:buSzPts val="1200"/>
              <a:buNone/>
              <a:defRPr sz="1200">
                <a:solidFill>
                  <a:schemeClr val="accent1"/>
                </a:solidFill>
              </a:defRPr>
            </a:lvl8pPr>
            <a:lvl9pPr lvl="8" rtl="0" algn="l">
              <a:lnSpc>
                <a:spcPct val="115000"/>
              </a:lnSpc>
              <a:spcBef>
                <a:spcPts val="0"/>
              </a:spcBef>
              <a:spcAft>
                <a:spcPts val="0"/>
              </a:spcAft>
              <a:buClr>
                <a:schemeClr val="accent1"/>
              </a:buClr>
              <a:buSzPts val="1200"/>
              <a:buNone/>
              <a:defRPr sz="1200">
                <a:solidFill>
                  <a:schemeClr val="accent1"/>
                </a:solidFill>
              </a:defRPr>
            </a:lvl9pPr>
          </a:lstStyle>
          <a:p/>
        </p:txBody>
      </p:sp>
      <p:sp>
        <p:nvSpPr>
          <p:cNvPr id="39" name="Google Shape;39;p4"/>
          <p:cNvSpPr txBox="1"/>
          <p:nvPr>
            <p:ph idx="4" type="subTitle"/>
          </p:nvPr>
        </p:nvSpPr>
        <p:spPr>
          <a:xfrm>
            <a:off x="5337700" y="4655100"/>
            <a:ext cx="3367500" cy="301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rgbClr val="5D707C"/>
              </a:buClr>
              <a:buSzPts val="1300"/>
              <a:buNone/>
              <a:defRPr sz="1300">
                <a:solidFill>
                  <a:srgbClr val="5D707C"/>
                </a:solidFill>
              </a:defRPr>
            </a:lvl1pPr>
            <a:lvl2pPr lvl="1" rtl="0" algn="l">
              <a:lnSpc>
                <a:spcPct val="115000"/>
              </a:lnSpc>
              <a:spcBef>
                <a:spcPts val="0"/>
              </a:spcBef>
              <a:spcAft>
                <a:spcPts val="0"/>
              </a:spcAft>
              <a:buClr>
                <a:schemeClr val="accent1"/>
              </a:buClr>
              <a:buSzPts val="1200"/>
              <a:buNone/>
              <a:defRPr sz="1200">
                <a:solidFill>
                  <a:schemeClr val="accent1"/>
                </a:solidFill>
              </a:defRPr>
            </a:lvl2pPr>
            <a:lvl3pPr lvl="2" rtl="0" algn="l">
              <a:lnSpc>
                <a:spcPct val="115000"/>
              </a:lnSpc>
              <a:spcBef>
                <a:spcPts val="0"/>
              </a:spcBef>
              <a:spcAft>
                <a:spcPts val="0"/>
              </a:spcAft>
              <a:buClr>
                <a:schemeClr val="accent1"/>
              </a:buClr>
              <a:buSzPts val="1200"/>
              <a:buNone/>
              <a:defRPr sz="1200">
                <a:solidFill>
                  <a:schemeClr val="accent1"/>
                </a:solidFill>
              </a:defRPr>
            </a:lvl3pPr>
            <a:lvl4pPr lvl="3" rtl="0" algn="l">
              <a:lnSpc>
                <a:spcPct val="115000"/>
              </a:lnSpc>
              <a:spcBef>
                <a:spcPts val="0"/>
              </a:spcBef>
              <a:spcAft>
                <a:spcPts val="0"/>
              </a:spcAft>
              <a:buClr>
                <a:schemeClr val="accent1"/>
              </a:buClr>
              <a:buSzPts val="1200"/>
              <a:buNone/>
              <a:defRPr sz="1200">
                <a:solidFill>
                  <a:schemeClr val="accent1"/>
                </a:solidFill>
              </a:defRPr>
            </a:lvl4pPr>
            <a:lvl5pPr lvl="4" rtl="0" algn="l">
              <a:lnSpc>
                <a:spcPct val="115000"/>
              </a:lnSpc>
              <a:spcBef>
                <a:spcPts val="0"/>
              </a:spcBef>
              <a:spcAft>
                <a:spcPts val="0"/>
              </a:spcAft>
              <a:buClr>
                <a:schemeClr val="accent1"/>
              </a:buClr>
              <a:buSzPts val="1200"/>
              <a:buNone/>
              <a:defRPr sz="1200">
                <a:solidFill>
                  <a:schemeClr val="accent1"/>
                </a:solidFill>
              </a:defRPr>
            </a:lvl5pPr>
            <a:lvl6pPr lvl="5" rtl="0" algn="l">
              <a:lnSpc>
                <a:spcPct val="115000"/>
              </a:lnSpc>
              <a:spcBef>
                <a:spcPts val="0"/>
              </a:spcBef>
              <a:spcAft>
                <a:spcPts val="0"/>
              </a:spcAft>
              <a:buClr>
                <a:schemeClr val="accent1"/>
              </a:buClr>
              <a:buSzPts val="1200"/>
              <a:buNone/>
              <a:defRPr sz="1200">
                <a:solidFill>
                  <a:schemeClr val="accent1"/>
                </a:solidFill>
              </a:defRPr>
            </a:lvl6pPr>
            <a:lvl7pPr lvl="6" rtl="0" algn="l">
              <a:lnSpc>
                <a:spcPct val="115000"/>
              </a:lnSpc>
              <a:spcBef>
                <a:spcPts val="0"/>
              </a:spcBef>
              <a:spcAft>
                <a:spcPts val="0"/>
              </a:spcAft>
              <a:buClr>
                <a:schemeClr val="accent1"/>
              </a:buClr>
              <a:buSzPts val="1200"/>
              <a:buNone/>
              <a:defRPr sz="1200">
                <a:solidFill>
                  <a:schemeClr val="accent1"/>
                </a:solidFill>
              </a:defRPr>
            </a:lvl7pPr>
            <a:lvl8pPr lvl="7" rtl="0" algn="l">
              <a:lnSpc>
                <a:spcPct val="115000"/>
              </a:lnSpc>
              <a:spcBef>
                <a:spcPts val="0"/>
              </a:spcBef>
              <a:spcAft>
                <a:spcPts val="0"/>
              </a:spcAft>
              <a:buClr>
                <a:schemeClr val="accent1"/>
              </a:buClr>
              <a:buSzPts val="1200"/>
              <a:buNone/>
              <a:defRPr sz="1200">
                <a:solidFill>
                  <a:schemeClr val="accent1"/>
                </a:solidFill>
              </a:defRPr>
            </a:lvl8pPr>
            <a:lvl9pPr lvl="8" rtl="0" algn="l">
              <a:lnSpc>
                <a:spcPct val="115000"/>
              </a:lnSpc>
              <a:spcBef>
                <a:spcPts val="0"/>
              </a:spcBef>
              <a:spcAft>
                <a:spcPts val="0"/>
              </a:spcAft>
              <a:buClr>
                <a:schemeClr val="accent1"/>
              </a:buClr>
              <a:buSzPts val="1200"/>
              <a:buNone/>
              <a:defRPr sz="1200">
                <a:solidFill>
                  <a:schemeClr val="accen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ption C">
  <p:cSld name="TITLE_2_1_1_1">
    <p:spTree>
      <p:nvGrpSpPr>
        <p:cNvPr id="40" name="Shape 40"/>
        <p:cNvGrpSpPr/>
        <p:nvPr/>
      </p:nvGrpSpPr>
      <p:grpSpPr>
        <a:xfrm>
          <a:off x="0" y="0"/>
          <a:ext cx="0" cy="0"/>
          <a:chOff x="0" y="0"/>
          <a:chExt cx="0" cy="0"/>
        </a:xfrm>
      </p:grpSpPr>
      <p:sp>
        <p:nvSpPr>
          <p:cNvPr id="41" name="Google Shape;41;p5"/>
          <p:cNvSpPr/>
          <p:nvPr/>
        </p:nvSpPr>
        <p:spPr>
          <a:xfrm flipH="1">
            <a:off x="-73925" y="-21350"/>
            <a:ext cx="9258300" cy="5212500"/>
          </a:xfrm>
          <a:prstGeom prst="rect">
            <a:avLst/>
          </a:prstGeom>
          <a:gradFill>
            <a:gsLst>
              <a:gs pos="0">
                <a:srgbClr val="3B5469"/>
              </a:gs>
              <a:gs pos="100000">
                <a:srgbClr val="0CB18B"/>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
          <p:cNvSpPr/>
          <p:nvPr/>
        </p:nvSpPr>
        <p:spPr>
          <a:xfrm flipH="1" rot="10800000">
            <a:off x="-66675" y="3282697"/>
            <a:ext cx="9258300" cy="1948428"/>
          </a:xfrm>
          <a:prstGeom prst="flowChartDocumen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txBox="1"/>
          <p:nvPr>
            <p:ph type="ctrTitle"/>
          </p:nvPr>
        </p:nvSpPr>
        <p:spPr>
          <a:xfrm>
            <a:off x="1206675" y="417950"/>
            <a:ext cx="6639900" cy="19011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3900"/>
              <a:buFont typeface="Poppins Medium"/>
              <a:buNone/>
              <a:defRPr sz="3900">
                <a:solidFill>
                  <a:schemeClr val="lt1"/>
                </a:solidFill>
                <a:latin typeface="Poppins Medium"/>
                <a:ea typeface="Poppins Medium"/>
                <a:cs typeface="Poppins Medium"/>
                <a:sym typeface="Poppins Medium"/>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44" name="Google Shape;44;p5"/>
          <p:cNvSpPr txBox="1"/>
          <p:nvPr>
            <p:ph idx="1" type="subTitle"/>
          </p:nvPr>
        </p:nvSpPr>
        <p:spPr>
          <a:xfrm>
            <a:off x="2044575" y="2367525"/>
            <a:ext cx="50358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300"/>
              <a:buFont typeface="Barlow Condensed SemiBold"/>
              <a:buNone/>
              <a:defRPr sz="2300">
                <a:solidFill>
                  <a:schemeClr val="accent1"/>
                </a:solidFill>
                <a:latin typeface="Barlow Condensed SemiBold"/>
                <a:ea typeface="Barlow Condensed SemiBold"/>
                <a:cs typeface="Barlow Condensed SemiBold"/>
                <a:sym typeface="Barlow Condensed Semi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5" name="Google Shape;45;p5"/>
          <p:cNvSpPr txBox="1"/>
          <p:nvPr>
            <p:ph idx="2" type="subTitle"/>
          </p:nvPr>
        </p:nvSpPr>
        <p:spPr>
          <a:xfrm>
            <a:off x="5337800" y="4038600"/>
            <a:ext cx="3367500" cy="616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rgbClr val="3B5469"/>
              </a:buClr>
              <a:buSzPts val="1800"/>
              <a:buNone/>
              <a:defRPr>
                <a:solidFill>
                  <a:srgbClr val="3B5469"/>
                </a:solidFill>
              </a:defRPr>
            </a:lvl1pPr>
            <a:lvl2pPr lvl="1" rtl="0" algn="l">
              <a:lnSpc>
                <a:spcPct val="115000"/>
              </a:lnSpc>
              <a:spcBef>
                <a:spcPts val="0"/>
              </a:spcBef>
              <a:spcAft>
                <a:spcPts val="0"/>
              </a:spcAft>
              <a:buClr>
                <a:schemeClr val="accent1"/>
              </a:buClr>
              <a:buSzPts val="1200"/>
              <a:buNone/>
              <a:defRPr sz="1200">
                <a:solidFill>
                  <a:schemeClr val="accent1"/>
                </a:solidFill>
              </a:defRPr>
            </a:lvl2pPr>
            <a:lvl3pPr lvl="2" rtl="0" algn="l">
              <a:lnSpc>
                <a:spcPct val="115000"/>
              </a:lnSpc>
              <a:spcBef>
                <a:spcPts val="0"/>
              </a:spcBef>
              <a:spcAft>
                <a:spcPts val="0"/>
              </a:spcAft>
              <a:buClr>
                <a:schemeClr val="accent1"/>
              </a:buClr>
              <a:buSzPts val="1200"/>
              <a:buNone/>
              <a:defRPr sz="1200">
                <a:solidFill>
                  <a:schemeClr val="accent1"/>
                </a:solidFill>
              </a:defRPr>
            </a:lvl3pPr>
            <a:lvl4pPr lvl="3" rtl="0" algn="l">
              <a:lnSpc>
                <a:spcPct val="115000"/>
              </a:lnSpc>
              <a:spcBef>
                <a:spcPts val="0"/>
              </a:spcBef>
              <a:spcAft>
                <a:spcPts val="0"/>
              </a:spcAft>
              <a:buClr>
                <a:schemeClr val="accent1"/>
              </a:buClr>
              <a:buSzPts val="1200"/>
              <a:buNone/>
              <a:defRPr sz="1200">
                <a:solidFill>
                  <a:schemeClr val="accent1"/>
                </a:solidFill>
              </a:defRPr>
            </a:lvl4pPr>
            <a:lvl5pPr lvl="4" rtl="0" algn="l">
              <a:lnSpc>
                <a:spcPct val="115000"/>
              </a:lnSpc>
              <a:spcBef>
                <a:spcPts val="0"/>
              </a:spcBef>
              <a:spcAft>
                <a:spcPts val="0"/>
              </a:spcAft>
              <a:buClr>
                <a:schemeClr val="accent1"/>
              </a:buClr>
              <a:buSzPts val="1200"/>
              <a:buNone/>
              <a:defRPr sz="1200">
                <a:solidFill>
                  <a:schemeClr val="accent1"/>
                </a:solidFill>
              </a:defRPr>
            </a:lvl5pPr>
            <a:lvl6pPr lvl="5" rtl="0" algn="l">
              <a:lnSpc>
                <a:spcPct val="115000"/>
              </a:lnSpc>
              <a:spcBef>
                <a:spcPts val="0"/>
              </a:spcBef>
              <a:spcAft>
                <a:spcPts val="0"/>
              </a:spcAft>
              <a:buClr>
                <a:schemeClr val="accent1"/>
              </a:buClr>
              <a:buSzPts val="1200"/>
              <a:buNone/>
              <a:defRPr sz="1200">
                <a:solidFill>
                  <a:schemeClr val="accent1"/>
                </a:solidFill>
              </a:defRPr>
            </a:lvl6pPr>
            <a:lvl7pPr lvl="6" rtl="0" algn="l">
              <a:lnSpc>
                <a:spcPct val="115000"/>
              </a:lnSpc>
              <a:spcBef>
                <a:spcPts val="0"/>
              </a:spcBef>
              <a:spcAft>
                <a:spcPts val="0"/>
              </a:spcAft>
              <a:buClr>
                <a:schemeClr val="accent1"/>
              </a:buClr>
              <a:buSzPts val="1200"/>
              <a:buNone/>
              <a:defRPr sz="1200">
                <a:solidFill>
                  <a:schemeClr val="accent1"/>
                </a:solidFill>
              </a:defRPr>
            </a:lvl7pPr>
            <a:lvl8pPr lvl="7" rtl="0" algn="l">
              <a:lnSpc>
                <a:spcPct val="115000"/>
              </a:lnSpc>
              <a:spcBef>
                <a:spcPts val="0"/>
              </a:spcBef>
              <a:spcAft>
                <a:spcPts val="0"/>
              </a:spcAft>
              <a:buClr>
                <a:schemeClr val="accent1"/>
              </a:buClr>
              <a:buSzPts val="1200"/>
              <a:buNone/>
              <a:defRPr sz="1200">
                <a:solidFill>
                  <a:schemeClr val="accent1"/>
                </a:solidFill>
              </a:defRPr>
            </a:lvl8pPr>
            <a:lvl9pPr lvl="8" rtl="0" algn="l">
              <a:lnSpc>
                <a:spcPct val="115000"/>
              </a:lnSpc>
              <a:spcBef>
                <a:spcPts val="0"/>
              </a:spcBef>
              <a:spcAft>
                <a:spcPts val="0"/>
              </a:spcAft>
              <a:buClr>
                <a:schemeClr val="accent1"/>
              </a:buClr>
              <a:buSzPts val="1200"/>
              <a:buNone/>
              <a:defRPr sz="1200">
                <a:solidFill>
                  <a:schemeClr val="accent1"/>
                </a:solidFill>
              </a:defRPr>
            </a:lvl9pPr>
          </a:lstStyle>
          <a:p/>
        </p:txBody>
      </p:sp>
      <p:pic>
        <p:nvPicPr>
          <p:cNvPr id="46" name="Google Shape;46;p5"/>
          <p:cNvPicPr preferRelativeResize="0"/>
          <p:nvPr/>
        </p:nvPicPr>
        <p:blipFill rotWithShape="1">
          <a:blip r:embed="rId2">
            <a:alphaModFix amt="36000"/>
          </a:blip>
          <a:srcRect b="0" l="0" r="0" t="0"/>
          <a:stretch/>
        </p:blipFill>
        <p:spPr>
          <a:xfrm>
            <a:off x="0" y="-1067151"/>
            <a:ext cx="9543327" cy="3252551"/>
          </a:xfrm>
          <a:prstGeom prst="rect">
            <a:avLst/>
          </a:prstGeom>
          <a:noFill/>
          <a:ln>
            <a:noFill/>
          </a:ln>
        </p:spPr>
      </p:pic>
      <p:pic>
        <p:nvPicPr>
          <p:cNvPr id="47" name="Google Shape;47;p5"/>
          <p:cNvPicPr preferRelativeResize="0"/>
          <p:nvPr/>
        </p:nvPicPr>
        <p:blipFill rotWithShape="1">
          <a:blip r:embed="rId3">
            <a:alphaModFix/>
          </a:blip>
          <a:srcRect b="0" l="0" r="0" t="0"/>
          <a:stretch/>
        </p:blipFill>
        <p:spPr>
          <a:xfrm>
            <a:off x="419624" y="3905400"/>
            <a:ext cx="2873775" cy="522475"/>
          </a:xfrm>
          <a:prstGeom prst="rect">
            <a:avLst/>
          </a:prstGeom>
          <a:noFill/>
          <a:ln>
            <a:noFill/>
          </a:ln>
        </p:spPr>
      </p:pic>
      <p:sp>
        <p:nvSpPr>
          <p:cNvPr id="48" name="Google Shape;48;p5"/>
          <p:cNvSpPr txBox="1"/>
          <p:nvPr>
            <p:ph idx="3" type="subTitle"/>
          </p:nvPr>
        </p:nvSpPr>
        <p:spPr>
          <a:xfrm>
            <a:off x="5337700" y="4655100"/>
            <a:ext cx="3367500" cy="301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rgbClr val="5D707C"/>
              </a:buClr>
              <a:buSzPts val="1300"/>
              <a:buNone/>
              <a:defRPr sz="1300">
                <a:solidFill>
                  <a:srgbClr val="5D707C"/>
                </a:solidFill>
              </a:defRPr>
            </a:lvl1pPr>
            <a:lvl2pPr lvl="1" rtl="0" algn="l">
              <a:lnSpc>
                <a:spcPct val="115000"/>
              </a:lnSpc>
              <a:spcBef>
                <a:spcPts val="0"/>
              </a:spcBef>
              <a:spcAft>
                <a:spcPts val="0"/>
              </a:spcAft>
              <a:buClr>
                <a:schemeClr val="accent1"/>
              </a:buClr>
              <a:buSzPts val="1200"/>
              <a:buNone/>
              <a:defRPr sz="1200">
                <a:solidFill>
                  <a:schemeClr val="accent1"/>
                </a:solidFill>
              </a:defRPr>
            </a:lvl2pPr>
            <a:lvl3pPr lvl="2" rtl="0" algn="l">
              <a:lnSpc>
                <a:spcPct val="115000"/>
              </a:lnSpc>
              <a:spcBef>
                <a:spcPts val="0"/>
              </a:spcBef>
              <a:spcAft>
                <a:spcPts val="0"/>
              </a:spcAft>
              <a:buClr>
                <a:schemeClr val="accent1"/>
              </a:buClr>
              <a:buSzPts val="1200"/>
              <a:buNone/>
              <a:defRPr sz="1200">
                <a:solidFill>
                  <a:schemeClr val="accent1"/>
                </a:solidFill>
              </a:defRPr>
            </a:lvl3pPr>
            <a:lvl4pPr lvl="3" rtl="0" algn="l">
              <a:lnSpc>
                <a:spcPct val="115000"/>
              </a:lnSpc>
              <a:spcBef>
                <a:spcPts val="0"/>
              </a:spcBef>
              <a:spcAft>
                <a:spcPts val="0"/>
              </a:spcAft>
              <a:buClr>
                <a:schemeClr val="accent1"/>
              </a:buClr>
              <a:buSzPts val="1200"/>
              <a:buNone/>
              <a:defRPr sz="1200">
                <a:solidFill>
                  <a:schemeClr val="accent1"/>
                </a:solidFill>
              </a:defRPr>
            </a:lvl4pPr>
            <a:lvl5pPr lvl="4" rtl="0" algn="l">
              <a:lnSpc>
                <a:spcPct val="115000"/>
              </a:lnSpc>
              <a:spcBef>
                <a:spcPts val="0"/>
              </a:spcBef>
              <a:spcAft>
                <a:spcPts val="0"/>
              </a:spcAft>
              <a:buClr>
                <a:schemeClr val="accent1"/>
              </a:buClr>
              <a:buSzPts val="1200"/>
              <a:buNone/>
              <a:defRPr sz="1200">
                <a:solidFill>
                  <a:schemeClr val="accent1"/>
                </a:solidFill>
              </a:defRPr>
            </a:lvl5pPr>
            <a:lvl6pPr lvl="5" rtl="0" algn="l">
              <a:lnSpc>
                <a:spcPct val="115000"/>
              </a:lnSpc>
              <a:spcBef>
                <a:spcPts val="0"/>
              </a:spcBef>
              <a:spcAft>
                <a:spcPts val="0"/>
              </a:spcAft>
              <a:buClr>
                <a:schemeClr val="accent1"/>
              </a:buClr>
              <a:buSzPts val="1200"/>
              <a:buNone/>
              <a:defRPr sz="1200">
                <a:solidFill>
                  <a:schemeClr val="accent1"/>
                </a:solidFill>
              </a:defRPr>
            </a:lvl6pPr>
            <a:lvl7pPr lvl="6" rtl="0" algn="l">
              <a:lnSpc>
                <a:spcPct val="115000"/>
              </a:lnSpc>
              <a:spcBef>
                <a:spcPts val="0"/>
              </a:spcBef>
              <a:spcAft>
                <a:spcPts val="0"/>
              </a:spcAft>
              <a:buClr>
                <a:schemeClr val="accent1"/>
              </a:buClr>
              <a:buSzPts val="1200"/>
              <a:buNone/>
              <a:defRPr sz="1200">
                <a:solidFill>
                  <a:schemeClr val="accent1"/>
                </a:solidFill>
              </a:defRPr>
            </a:lvl7pPr>
            <a:lvl8pPr lvl="7" rtl="0" algn="l">
              <a:lnSpc>
                <a:spcPct val="115000"/>
              </a:lnSpc>
              <a:spcBef>
                <a:spcPts val="0"/>
              </a:spcBef>
              <a:spcAft>
                <a:spcPts val="0"/>
              </a:spcAft>
              <a:buClr>
                <a:schemeClr val="accent1"/>
              </a:buClr>
              <a:buSzPts val="1200"/>
              <a:buNone/>
              <a:defRPr sz="1200">
                <a:solidFill>
                  <a:schemeClr val="accent1"/>
                </a:solidFill>
              </a:defRPr>
            </a:lvl8pPr>
            <a:lvl9pPr lvl="8" rtl="0" algn="l">
              <a:lnSpc>
                <a:spcPct val="115000"/>
              </a:lnSpc>
              <a:spcBef>
                <a:spcPts val="0"/>
              </a:spcBef>
              <a:spcAft>
                <a:spcPts val="0"/>
              </a:spcAft>
              <a:buClr>
                <a:schemeClr val="accent1"/>
              </a:buClr>
              <a:buSzPts val="1200"/>
              <a:buNone/>
              <a:defRPr sz="1200">
                <a:solidFill>
                  <a:schemeClr val="accen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Font typeface="Poppins"/>
              <a:buNone/>
              <a:defRPr>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1" name="Google Shape;51;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55600" lvl="0" marL="457200" rtl="0" algn="l">
              <a:lnSpc>
                <a:spcPct val="115000"/>
              </a:lnSpc>
              <a:spcBef>
                <a:spcPts val="0"/>
              </a:spcBef>
              <a:spcAft>
                <a:spcPts val="0"/>
              </a:spcAft>
              <a:buSzPts val="2000"/>
              <a:buChar char="●"/>
              <a:defRPr sz="2000"/>
            </a:lvl1pPr>
            <a:lvl2pPr indent="-330200" lvl="1" marL="914400" rtl="0" algn="l">
              <a:lnSpc>
                <a:spcPct val="115000"/>
              </a:lnSpc>
              <a:spcBef>
                <a:spcPts val="300"/>
              </a:spcBef>
              <a:spcAft>
                <a:spcPts val="0"/>
              </a:spcAft>
              <a:buSzPts val="1600"/>
              <a:buChar char="○"/>
              <a:defRPr sz="1600"/>
            </a:lvl2pPr>
            <a:lvl3pPr indent="-330200" lvl="2" marL="1371600" rtl="0" algn="l">
              <a:lnSpc>
                <a:spcPct val="115000"/>
              </a:lnSpc>
              <a:spcBef>
                <a:spcPts val="300"/>
              </a:spcBef>
              <a:spcAft>
                <a:spcPts val="0"/>
              </a:spcAft>
              <a:buSzPts val="1600"/>
              <a:buChar char="■"/>
              <a:defRPr sz="1600"/>
            </a:lvl3pPr>
            <a:lvl4pPr indent="-323850" lvl="3" marL="1828800" rtl="0" algn="l">
              <a:lnSpc>
                <a:spcPct val="115000"/>
              </a:lnSpc>
              <a:spcBef>
                <a:spcPts val="300"/>
              </a:spcBef>
              <a:spcAft>
                <a:spcPts val="0"/>
              </a:spcAft>
              <a:buSzPts val="1500"/>
              <a:buChar char="●"/>
              <a:defRPr sz="1500"/>
            </a:lvl4pPr>
            <a:lvl5pPr indent="-317500" lvl="4" marL="2286000" rtl="0" algn="l">
              <a:lnSpc>
                <a:spcPct val="115000"/>
              </a:lnSpc>
              <a:spcBef>
                <a:spcPts val="300"/>
              </a:spcBef>
              <a:spcAft>
                <a:spcPts val="0"/>
              </a:spcAft>
              <a:buSzPts val="1400"/>
              <a:buChar char="○"/>
              <a:defRPr/>
            </a:lvl5pPr>
            <a:lvl6pPr indent="-317500" lvl="5" marL="2743200" rtl="0" algn="l">
              <a:lnSpc>
                <a:spcPct val="115000"/>
              </a:lnSpc>
              <a:spcBef>
                <a:spcPts val="300"/>
              </a:spcBef>
              <a:spcAft>
                <a:spcPts val="0"/>
              </a:spcAft>
              <a:buSzPts val="1400"/>
              <a:buChar char="■"/>
              <a:defRPr/>
            </a:lvl6pPr>
            <a:lvl7pPr indent="-317500" lvl="6" marL="3200400" rtl="0" algn="l">
              <a:lnSpc>
                <a:spcPct val="115000"/>
              </a:lnSpc>
              <a:spcBef>
                <a:spcPts val="300"/>
              </a:spcBef>
              <a:spcAft>
                <a:spcPts val="0"/>
              </a:spcAft>
              <a:buSzPts val="1400"/>
              <a:buChar char="●"/>
              <a:defRPr/>
            </a:lvl7pPr>
            <a:lvl8pPr indent="-317500" lvl="7" marL="3657600" rtl="0" algn="l">
              <a:lnSpc>
                <a:spcPct val="115000"/>
              </a:lnSpc>
              <a:spcBef>
                <a:spcPts val="300"/>
              </a:spcBef>
              <a:spcAft>
                <a:spcPts val="0"/>
              </a:spcAft>
              <a:buSzPts val="1400"/>
              <a:buChar char="○"/>
              <a:defRPr/>
            </a:lvl8pPr>
            <a:lvl9pPr indent="-317500" lvl="8" marL="4114800" rtl="0" algn="l">
              <a:lnSpc>
                <a:spcPct val="115000"/>
              </a:lnSpc>
              <a:spcBef>
                <a:spcPts val="300"/>
              </a:spcBef>
              <a:spcAft>
                <a:spcPts val="300"/>
              </a:spcAft>
              <a:buSzPts val="1400"/>
              <a:buChar char="■"/>
              <a:defRPr/>
            </a:lvl9pPr>
          </a:lstStyle>
          <a:p/>
        </p:txBody>
      </p:sp>
      <p:sp>
        <p:nvSpPr>
          <p:cNvPr id="52" name="Google Shape;5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3" name="Google Shape;53;p6"/>
          <p:cNvPicPr preferRelativeResize="0"/>
          <p:nvPr/>
        </p:nvPicPr>
        <p:blipFill rotWithShape="1">
          <a:blip r:embed="rId2">
            <a:alphaModFix/>
          </a:blip>
          <a:srcRect b="1941" l="0" r="0" t="1932"/>
          <a:stretch/>
        </p:blipFill>
        <p:spPr>
          <a:xfrm>
            <a:off x="-9150" y="4758276"/>
            <a:ext cx="9162286" cy="421465"/>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259500" y="4811511"/>
            <a:ext cx="1732575" cy="315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5" name="Shape 55"/>
        <p:cNvGrpSpPr/>
        <p:nvPr/>
      </p:nvGrpSpPr>
      <p:grpSpPr>
        <a:xfrm>
          <a:off x="0" y="0"/>
          <a:ext cx="0" cy="0"/>
          <a:chOff x="0" y="0"/>
          <a:chExt cx="0" cy="0"/>
        </a:xfrm>
      </p:grpSpPr>
      <p:sp>
        <p:nvSpPr>
          <p:cNvPr id="56" name="Google Shape;5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7" name="Google Shape;57;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30200" lvl="1" marL="914400" rtl="0" algn="l">
              <a:lnSpc>
                <a:spcPct val="115000"/>
              </a:lnSpc>
              <a:spcBef>
                <a:spcPts val="0"/>
              </a:spcBef>
              <a:spcAft>
                <a:spcPts val="0"/>
              </a:spcAft>
              <a:buSzPts val="1600"/>
              <a:buChar char="○"/>
              <a:defRPr sz="1600"/>
            </a:lvl2pPr>
            <a:lvl3pPr indent="-317500" lvl="2" marL="1371600" rtl="0" algn="l">
              <a:lnSpc>
                <a:spcPct val="115000"/>
              </a:lnSpc>
              <a:spcBef>
                <a:spcPts val="0"/>
              </a:spcBef>
              <a:spcAft>
                <a:spcPts val="0"/>
              </a:spcAft>
              <a:buSzPts val="1400"/>
              <a:buChar char="■"/>
              <a:defRPr/>
            </a:lvl3pPr>
            <a:lvl4pPr indent="-311150" lvl="3" marL="1828800" rtl="0" algn="l">
              <a:lnSpc>
                <a:spcPct val="115000"/>
              </a:lnSpc>
              <a:spcBef>
                <a:spcPts val="0"/>
              </a:spcBef>
              <a:spcAft>
                <a:spcPts val="0"/>
              </a:spcAft>
              <a:buSzPts val="1300"/>
              <a:buChar char="●"/>
              <a:defRPr sz="13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8" name="Google Shape;58;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30200" lvl="1" marL="914400" rtl="0" algn="l">
              <a:lnSpc>
                <a:spcPct val="115000"/>
              </a:lnSpc>
              <a:spcBef>
                <a:spcPts val="0"/>
              </a:spcBef>
              <a:spcAft>
                <a:spcPts val="0"/>
              </a:spcAft>
              <a:buSzPts val="1600"/>
              <a:buChar char="○"/>
              <a:defRPr sz="1600"/>
            </a:lvl2pPr>
            <a:lvl3pPr indent="-317500" lvl="2" marL="1371600" rtl="0" algn="l">
              <a:lnSpc>
                <a:spcPct val="115000"/>
              </a:lnSpc>
              <a:spcBef>
                <a:spcPts val="0"/>
              </a:spcBef>
              <a:spcAft>
                <a:spcPts val="0"/>
              </a:spcAft>
              <a:buSzPts val="1400"/>
              <a:buChar char="■"/>
              <a:defRPr/>
            </a:lvl3pPr>
            <a:lvl4pPr indent="-311150" lvl="3" marL="1828800" rtl="0" algn="l">
              <a:lnSpc>
                <a:spcPct val="115000"/>
              </a:lnSpc>
              <a:spcBef>
                <a:spcPts val="0"/>
              </a:spcBef>
              <a:spcAft>
                <a:spcPts val="0"/>
              </a:spcAft>
              <a:buSzPts val="1300"/>
              <a:buChar char="●"/>
              <a:defRPr sz="13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9" name="Google Shape;5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b="1941" l="0" r="0" t="1932"/>
          <a:stretch/>
        </p:blipFill>
        <p:spPr>
          <a:xfrm>
            <a:off x="-9150" y="4758276"/>
            <a:ext cx="9162286" cy="421465"/>
          </a:xfrm>
          <a:prstGeom prst="rect">
            <a:avLst/>
          </a:prstGeom>
          <a:noFill/>
          <a:ln>
            <a:noFill/>
          </a:ln>
        </p:spPr>
      </p:pic>
      <p:pic>
        <p:nvPicPr>
          <p:cNvPr id="61" name="Google Shape;61;p7"/>
          <p:cNvPicPr preferRelativeResize="0"/>
          <p:nvPr/>
        </p:nvPicPr>
        <p:blipFill rotWithShape="1">
          <a:blip r:embed="rId3">
            <a:alphaModFix/>
          </a:blip>
          <a:srcRect b="0" l="0" r="0" t="0"/>
          <a:stretch/>
        </p:blipFill>
        <p:spPr>
          <a:xfrm>
            <a:off x="259500" y="4811511"/>
            <a:ext cx="1732575" cy="315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4" name="Google Shape;6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65" name="Google Shape;65;p8"/>
          <p:cNvPicPr preferRelativeResize="0"/>
          <p:nvPr/>
        </p:nvPicPr>
        <p:blipFill rotWithShape="1">
          <a:blip r:embed="rId2">
            <a:alphaModFix/>
          </a:blip>
          <a:srcRect b="1941" l="0" r="0" t="1932"/>
          <a:stretch/>
        </p:blipFill>
        <p:spPr>
          <a:xfrm>
            <a:off x="-9150" y="4758276"/>
            <a:ext cx="9162286" cy="421465"/>
          </a:xfrm>
          <a:prstGeom prst="rect">
            <a:avLst/>
          </a:prstGeom>
          <a:noFill/>
          <a:ln>
            <a:noFill/>
          </a:ln>
        </p:spPr>
      </p:pic>
      <p:pic>
        <p:nvPicPr>
          <p:cNvPr id="66" name="Google Shape;66;p8"/>
          <p:cNvPicPr preferRelativeResize="0"/>
          <p:nvPr/>
        </p:nvPicPr>
        <p:blipFill rotWithShape="1">
          <a:blip r:embed="rId3">
            <a:alphaModFix/>
          </a:blip>
          <a:srcRect b="0" l="0" r="0" t="0"/>
          <a:stretch/>
        </p:blipFill>
        <p:spPr>
          <a:xfrm>
            <a:off x="259500" y="4811511"/>
            <a:ext cx="1732575" cy="315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9"/>
          <p:cNvSpPr txBox="1"/>
          <p:nvPr>
            <p:ph type="title"/>
          </p:nvPr>
        </p:nvSpPr>
        <p:spPr>
          <a:xfrm>
            <a:off x="311700" y="19222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3B5469"/>
              </a:buClr>
              <a:buSzPts val="3600"/>
              <a:buNone/>
              <a:defRPr sz="3600">
                <a:solidFill>
                  <a:srgbClr val="3B5469"/>
                </a:solidFill>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9" name="Google Shape;6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0" name="Google Shape;70;p9"/>
          <p:cNvPicPr preferRelativeResize="0"/>
          <p:nvPr/>
        </p:nvPicPr>
        <p:blipFill rotWithShape="1">
          <a:blip r:embed="rId2">
            <a:alphaModFix/>
          </a:blip>
          <a:srcRect b="1941" l="0" r="0" t="1932"/>
          <a:stretch/>
        </p:blipFill>
        <p:spPr>
          <a:xfrm>
            <a:off x="-9150" y="4758276"/>
            <a:ext cx="9162286" cy="421465"/>
          </a:xfrm>
          <a:prstGeom prst="rect">
            <a:avLst/>
          </a:prstGeom>
          <a:noFill/>
          <a:ln>
            <a:noFill/>
          </a:ln>
        </p:spPr>
      </p:pic>
      <p:pic>
        <p:nvPicPr>
          <p:cNvPr id="71" name="Google Shape;71;p9"/>
          <p:cNvPicPr preferRelativeResize="0"/>
          <p:nvPr/>
        </p:nvPicPr>
        <p:blipFill rotWithShape="1">
          <a:blip r:embed="rId3">
            <a:alphaModFix/>
          </a:blip>
          <a:srcRect b="0" l="0" r="0" t="0"/>
          <a:stretch/>
        </p:blipFill>
        <p:spPr>
          <a:xfrm>
            <a:off x="259500" y="4811511"/>
            <a:ext cx="1732575" cy="315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2" name="Shape 72"/>
        <p:cNvGrpSpPr/>
        <p:nvPr/>
      </p:nvGrpSpPr>
      <p:grpSpPr>
        <a:xfrm>
          <a:off x="0" y="0"/>
          <a:ext cx="0" cy="0"/>
          <a:chOff x="0" y="0"/>
          <a:chExt cx="0" cy="0"/>
        </a:xfrm>
      </p:grpSpPr>
      <p:sp>
        <p:nvSpPr>
          <p:cNvPr id="73" name="Google Shape;73;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4" name="Google Shape;7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5" name="Google Shape;75;p10"/>
          <p:cNvPicPr preferRelativeResize="0"/>
          <p:nvPr/>
        </p:nvPicPr>
        <p:blipFill rotWithShape="1">
          <a:blip r:embed="rId2">
            <a:alphaModFix/>
          </a:blip>
          <a:srcRect b="1941" l="0" r="0" t="1932"/>
          <a:stretch/>
        </p:blipFill>
        <p:spPr>
          <a:xfrm>
            <a:off x="-9150" y="4758276"/>
            <a:ext cx="9162286" cy="421465"/>
          </a:xfrm>
          <a:prstGeom prst="rect">
            <a:avLst/>
          </a:prstGeom>
          <a:noFill/>
          <a:ln>
            <a:noFill/>
          </a:ln>
        </p:spPr>
      </p:pic>
      <p:pic>
        <p:nvPicPr>
          <p:cNvPr id="76" name="Google Shape;76;p10"/>
          <p:cNvPicPr preferRelativeResize="0"/>
          <p:nvPr/>
        </p:nvPicPr>
        <p:blipFill rotWithShape="1">
          <a:blip r:embed="rId3">
            <a:alphaModFix/>
          </a:blip>
          <a:srcRect b="0" l="0" r="0" t="0"/>
          <a:stretch/>
        </p:blipFill>
        <p:spPr>
          <a:xfrm>
            <a:off x="259500" y="4811511"/>
            <a:ext cx="1732575" cy="315000"/>
          </a:xfrm>
          <a:prstGeom prst="rect">
            <a:avLst/>
          </a:prstGeom>
          <a:noFill/>
          <a:ln>
            <a:noFill/>
          </a:ln>
        </p:spPr>
      </p:pic>
      <p:sp>
        <p:nvSpPr>
          <p:cNvPr id="77" name="Google Shape;77;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4.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2.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3B5469"/>
              </a:buClr>
              <a:buSzPts val="1800"/>
              <a:buFont typeface="Barlow Condensed"/>
              <a:buChar char="●"/>
              <a:defRPr b="0" i="0" sz="1800" u="none" cap="none" strike="noStrike">
                <a:solidFill>
                  <a:srgbClr val="3B5469"/>
                </a:solidFill>
                <a:latin typeface="Barlow Condensed"/>
                <a:ea typeface="Barlow Condensed"/>
                <a:cs typeface="Barlow Condensed"/>
                <a:sym typeface="Barlow Condensed"/>
              </a:defRPr>
            </a:lvl1pPr>
            <a:lvl2pPr indent="-317500" lvl="1" marL="914400" marR="0" rtl="0" algn="l">
              <a:lnSpc>
                <a:spcPct val="115000"/>
              </a:lnSpc>
              <a:spcBef>
                <a:spcPts val="0"/>
              </a:spcBef>
              <a:spcAft>
                <a:spcPts val="0"/>
              </a:spcAft>
              <a:buClr>
                <a:srgbClr val="3B5469"/>
              </a:buClr>
              <a:buSzPts val="1400"/>
              <a:buFont typeface="Barlow Condensed"/>
              <a:buChar char="○"/>
              <a:defRPr b="0" i="0" sz="1400" u="none" cap="none" strike="noStrike">
                <a:solidFill>
                  <a:srgbClr val="3B5469"/>
                </a:solidFill>
                <a:latin typeface="Barlow Condensed"/>
                <a:ea typeface="Barlow Condensed"/>
                <a:cs typeface="Barlow Condensed"/>
                <a:sym typeface="Barlow Condensed"/>
              </a:defRPr>
            </a:lvl2pPr>
            <a:lvl3pPr indent="-317500" lvl="2" marL="1371600" marR="0" rtl="0" algn="l">
              <a:lnSpc>
                <a:spcPct val="115000"/>
              </a:lnSpc>
              <a:spcBef>
                <a:spcPts val="0"/>
              </a:spcBef>
              <a:spcAft>
                <a:spcPts val="0"/>
              </a:spcAft>
              <a:buClr>
                <a:srgbClr val="3B5469"/>
              </a:buClr>
              <a:buSzPts val="1400"/>
              <a:buFont typeface="Barlow Condensed"/>
              <a:buChar char="■"/>
              <a:defRPr b="0" i="0" sz="1400" u="none" cap="none" strike="noStrike">
                <a:solidFill>
                  <a:srgbClr val="3B5469"/>
                </a:solidFill>
                <a:latin typeface="Barlow Condensed"/>
                <a:ea typeface="Barlow Condensed"/>
                <a:cs typeface="Barlow Condensed"/>
                <a:sym typeface="Barlow Condensed"/>
              </a:defRPr>
            </a:lvl3pPr>
            <a:lvl4pPr indent="-317500" lvl="3" marL="1828800" marR="0" rtl="0" algn="l">
              <a:lnSpc>
                <a:spcPct val="115000"/>
              </a:lnSpc>
              <a:spcBef>
                <a:spcPts val="0"/>
              </a:spcBef>
              <a:spcAft>
                <a:spcPts val="0"/>
              </a:spcAft>
              <a:buClr>
                <a:srgbClr val="3B5469"/>
              </a:buClr>
              <a:buSzPts val="1400"/>
              <a:buFont typeface="Barlow Condensed"/>
              <a:buChar char="●"/>
              <a:defRPr b="0" i="0" sz="1400" u="none" cap="none" strike="noStrike">
                <a:solidFill>
                  <a:srgbClr val="3B5469"/>
                </a:solidFill>
                <a:latin typeface="Barlow Condensed"/>
                <a:ea typeface="Barlow Condensed"/>
                <a:cs typeface="Barlow Condensed"/>
                <a:sym typeface="Barlow Condensed"/>
              </a:defRPr>
            </a:lvl4pPr>
            <a:lvl5pPr indent="-317500" lvl="4" marL="2286000" marR="0" rtl="0" algn="l">
              <a:lnSpc>
                <a:spcPct val="115000"/>
              </a:lnSpc>
              <a:spcBef>
                <a:spcPts val="0"/>
              </a:spcBef>
              <a:spcAft>
                <a:spcPts val="0"/>
              </a:spcAft>
              <a:buClr>
                <a:srgbClr val="3B5469"/>
              </a:buClr>
              <a:buSzPts val="1400"/>
              <a:buFont typeface="Barlow Condensed"/>
              <a:buChar char="○"/>
              <a:defRPr b="0" i="0" sz="1400" u="none" cap="none" strike="noStrike">
                <a:solidFill>
                  <a:srgbClr val="3B5469"/>
                </a:solidFill>
                <a:latin typeface="Barlow Condensed"/>
                <a:ea typeface="Barlow Condensed"/>
                <a:cs typeface="Barlow Condensed"/>
                <a:sym typeface="Barlow Condensed"/>
              </a:defRPr>
            </a:lvl5pPr>
            <a:lvl6pPr indent="-317500" lvl="5" marL="2743200" marR="0" rtl="0" algn="l">
              <a:lnSpc>
                <a:spcPct val="115000"/>
              </a:lnSpc>
              <a:spcBef>
                <a:spcPts val="0"/>
              </a:spcBef>
              <a:spcAft>
                <a:spcPts val="0"/>
              </a:spcAft>
              <a:buClr>
                <a:srgbClr val="3B5469"/>
              </a:buClr>
              <a:buSzPts val="1400"/>
              <a:buFont typeface="Barlow Condensed"/>
              <a:buChar char="■"/>
              <a:defRPr b="0" i="0" sz="1400" u="none" cap="none" strike="noStrike">
                <a:solidFill>
                  <a:srgbClr val="3B5469"/>
                </a:solidFill>
                <a:latin typeface="Barlow Condensed"/>
                <a:ea typeface="Barlow Condensed"/>
                <a:cs typeface="Barlow Condensed"/>
                <a:sym typeface="Barlow Condensed"/>
              </a:defRPr>
            </a:lvl6pPr>
            <a:lvl7pPr indent="-317500" lvl="6" marL="3200400" marR="0" rtl="0" algn="l">
              <a:lnSpc>
                <a:spcPct val="115000"/>
              </a:lnSpc>
              <a:spcBef>
                <a:spcPts val="0"/>
              </a:spcBef>
              <a:spcAft>
                <a:spcPts val="0"/>
              </a:spcAft>
              <a:buClr>
                <a:srgbClr val="3B5469"/>
              </a:buClr>
              <a:buSzPts val="1400"/>
              <a:buFont typeface="Barlow Condensed"/>
              <a:buChar char="●"/>
              <a:defRPr b="0" i="0" sz="1400" u="none" cap="none" strike="noStrike">
                <a:solidFill>
                  <a:srgbClr val="3B5469"/>
                </a:solidFill>
                <a:latin typeface="Barlow Condensed"/>
                <a:ea typeface="Barlow Condensed"/>
                <a:cs typeface="Barlow Condensed"/>
                <a:sym typeface="Barlow Condensed"/>
              </a:defRPr>
            </a:lvl7pPr>
            <a:lvl8pPr indent="-317500" lvl="7" marL="3657600" marR="0" rtl="0" algn="l">
              <a:lnSpc>
                <a:spcPct val="115000"/>
              </a:lnSpc>
              <a:spcBef>
                <a:spcPts val="0"/>
              </a:spcBef>
              <a:spcAft>
                <a:spcPts val="0"/>
              </a:spcAft>
              <a:buClr>
                <a:srgbClr val="3B5469"/>
              </a:buClr>
              <a:buSzPts val="1400"/>
              <a:buFont typeface="Barlow Condensed"/>
              <a:buChar char="○"/>
              <a:defRPr b="0" i="0" sz="1400" u="none" cap="none" strike="noStrike">
                <a:solidFill>
                  <a:srgbClr val="3B5469"/>
                </a:solidFill>
                <a:latin typeface="Barlow Condensed"/>
                <a:ea typeface="Barlow Condensed"/>
                <a:cs typeface="Barlow Condensed"/>
                <a:sym typeface="Barlow Condensed"/>
              </a:defRPr>
            </a:lvl8pPr>
            <a:lvl9pPr indent="-317500" lvl="8" marL="4114800" marR="0" rtl="0" algn="l">
              <a:lnSpc>
                <a:spcPct val="115000"/>
              </a:lnSpc>
              <a:spcBef>
                <a:spcPts val="0"/>
              </a:spcBef>
              <a:spcAft>
                <a:spcPts val="0"/>
              </a:spcAft>
              <a:buClr>
                <a:srgbClr val="3B5469"/>
              </a:buClr>
              <a:buSzPts val="1400"/>
              <a:buFont typeface="Barlow Condensed"/>
              <a:buChar char="■"/>
              <a:defRPr b="0" i="0" sz="1400" u="none" cap="none" strike="noStrike">
                <a:solidFill>
                  <a:srgbClr val="3B5469"/>
                </a:solidFill>
                <a:latin typeface="Barlow Condensed"/>
                <a:ea typeface="Barlow Condensed"/>
                <a:cs typeface="Barlow Condensed"/>
                <a:sym typeface="Barlow Condense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
            <a:alphaModFix/>
          </a:blip>
          <a:srcRect b="1941" l="0" r="0" t="1932"/>
          <a:stretch/>
        </p:blipFill>
        <p:spPr>
          <a:xfrm>
            <a:off x="-9150" y="4758276"/>
            <a:ext cx="9162286" cy="421465"/>
          </a:xfrm>
          <a:prstGeom prst="rect">
            <a:avLst/>
          </a:prstGeom>
          <a:noFill/>
          <a:ln>
            <a:noFill/>
          </a:ln>
        </p:spPr>
      </p:pic>
      <p:pic>
        <p:nvPicPr>
          <p:cNvPr id="10" name="Google Shape;10;p1"/>
          <p:cNvPicPr preferRelativeResize="0"/>
          <p:nvPr/>
        </p:nvPicPr>
        <p:blipFill rotWithShape="1">
          <a:blip r:embed="rId2">
            <a:alphaModFix/>
          </a:blip>
          <a:srcRect b="0" l="0" r="0" t="0"/>
          <a:stretch/>
        </p:blipFill>
        <p:spPr>
          <a:xfrm>
            <a:off x="365760" y="4818888"/>
            <a:ext cx="1573376" cy="2860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http://www.youtube.com/watch?v=XctHDJdc0XQ"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nvSpPr>
        <p:spPr>
          <a:xfrm>
            <a:off x="464100" y="134975"/>
            <a:ext cx="8520600" cy="1609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rgbClr val="000000"/>
                </a:solidFill>
              </a:rPr>
              <a:t>The following slides are for use with UCAR Center for Science Education’s classroom activity, Cool Playgrounds. </a:t>
            </a:r>
            <a:endParaRPr sz="2200">
              <a:solidFill>
                <a:srgbClr val="000000"/>
              </a:solidFill>
            </a:endParaRPr>
          </a:p>
        </p:txBody>
      </p:sp>
      <p:sp>
        <p:nvSpPr>
          <p:cNvPr id="117" name="Google Shape;117;p18"/>
          <p:cNvSpPr txBox="1"/>
          <p:nvPr/>
        </p:nvSpPr>
        <p:spPr>
          <a:xfrm>
            <a:off x="464100" y="1872850"/>
            <a:ext cx="85206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500">
                <a:solidFill>
                  <a:schemeClr val="dk2"/>
                </a:solidFill>
              </a:rPr>
              <a:t>Note: This file has View Only permissions. From the File menu, you can make a copy or download this file for use in your classroom. You do not need to request edit access to view, copy, or download.</a:t>
            </a:r>
            <a:endParaRPr i="1" sz="1500">
              <a:solidFill>
                <a:srgbClr val="595959"/>
              </a:solidFill>
            </a:endParaRPr>
          </a:p>
        </p:txBody>
      </p:sp>
      <p:pic>
        <p:nvPicPr>
          <p:cNvPr id="118" name="Google Shape;118;p18"/>
          <p:cNvPicPr preferRelativeResize="0"/>
          <p:nvPr/>
        </p:nvPicPr>
        <p:blipFill>
          <a:blip r:embed="rId3">
            <a:alphaModFix/>
          </a:blip>
          <a:stretch>
            <a:fillRect/>
          </a:stretch>
        </p:blipFill>
        <p:spPr>
          <a:xfrm>
            <a:off x="2422340" y="3530700"/>
            <a:ext cx="4064825" cy="739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nvSpPr>
        <p:spPr>
          <a:xfrm>
            <a:off x="2560326" y="4475675"/>
            <a:ext cx="6377400" cy="246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1600">
                <a:solidFill>
                  <a:srgbClr val="3B5469"/>
                </a:solidFill>
                <a:latin typeface="Barlow Condensed"/>
                <a:ea typeface="Barlow Condensed"/>
                <a:cs typeface="Barlow Condensed"/>
                <a:sym typeface="Barlow Condensed"/>
              </a:rPr>
              <a:t>Check out the lesson plan at: </a:t>
            </a:r>
            <a:r>
              <a:rPr b="1" lang="en" sz="1600">
                <a:solidFill>
                  <a:srgbClr val="3B5469"/>
                </a:solidFill>
                <a:latin typeface="Barlow Condensed"/>
                <a:ea typeface="Barlow Condensed"/>
                <a:cs typeface="Barlow Condensed"/>
                <a:sym typeface="Barlow Condensed"/>
              </a:rPr>
              <a:t>scied.ucar.edu/activity/cool-</a:t>
            </a:r>
            <a:r>
              <a:rPr b="1" lang="en" sz="1600">
                <a:solidFill>
                  <a:srgbClr val="3B5469"/>
                </a:solidFill>
                <a:latin typeface="Barlow Condensed"/>
                <a:ea typeface="Barlow Condensed"/>
                <a:cs typeface="Barlow Condensed"/>
                <a:sym typeface="Barlow Condensed"/>
              </a:rPr>
              <a:t>playgrounds</a:t>
            </a:r>
            <a:endParaRPr b="1" sz="1600">
              <a:solidFill>
                <a:srgbClr val="0CB18B"/>
              </a:solidFill>
              <a:latin typeface="Barlow Condensed"/>
              <a:ea typeface="Barlow Condensed"/>
              <a:cs typeface="Barlow Condensed"/>
              <a:sym typeface="Barlow Condensed"/>
            </a:endParaRPr>
          </a:p>
        </p:txBody>
      </p:sp>
      <p:sp>
        <p:nvSpPr>
          <p:cNvPr id="124" name="Google Shape;124;p19"/>
          <p:cNvSpPr txBox="1"/>
          <p:nvPr/>
        </p:nvSpPr>
        <p:spPr>
          <a:xfrm>
            <a:off x="1922550" y="1713600"/>
            <a:ext cx="5438100" cy="150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Font typeface="Arial"/>
              <a:buNone/>
            </a:pPr>
            <a:r>
              <a:rPr lang="en" sz="2600">
                <a:solidFill>
                  <a:srgbClr val="0CB18B"/>
                </a:solidFill>
                <a:latin typeface="Barlow Condensed"/>
                <a:ea typeface="Barlow Condensed"/>
                <a:cs typeface="Barlow Condensed"/>
                <a:sym typeface="Barlow Condensed"/>
              </a:rPr>
              <a:t>Exploring how to stay safe at the playground when the weather is hot</a:t>
            </a:r>
            <a:endParaRPr sz="2600">
              <a:solidFill>
                <a:srgbClr val="0CB18B"/>
              </a:solidFill>
              <a:latin typeface="Barlow Condensed"/>
              <a:ea typeface="Barlow Condensed"/>
              <a:cs typeface="Barlow Condensed"/>
              <a:sym typeface="Barlow Condensed"/>
            </a:endParaRPr>
          </a:p>
          <a:p>
            <a:pPr indent="0" lvl="0" marL="0" rtl="0" algn="ctr">
              <a:lnSpc>
                <a:spcPct val="115000"/>
              </a:lnSpc>
              <a:spcBef>
                <a:spcPts val="0"/>
              </a:spcBef>
              <a:spcAft>
                <a:spcPts val="0"/>
              </a:spcAft>
              <a:buClr>
                <a:schemeClr val="dk1"/>
              </a:buClr>
              <a:buFont typeface="Arial"/>
              <a:buNone/>
            </a:pPr>
            <a:r>
              <a:t/>
            </a:r>
            <a:endParaRPr sz="2600">
              <a:solidFill>
                <a:srgbClr val="0CB18B"/>
              </a:solidFill>
              <a:latin typeface="Barlow Condensed"/>
              <a:ea typeface="Barlow Condensed"/>
              <a:cs typeface="Barlow Condensed"/>
              <a:sym typeface="Barlow Condensed"/>
            </a:endParaRPr>
          </a:p>
        </p:txBody>
      </p:sp>
      <p:sp>
        <p:nvSpPr>
          <p:cNvPr id="125" name="Google Shape;125;p19"/>
          <p:cNvSpPr txBox="1"/>
          <p:nvPr>
            <p:ph type="title"/>
          </p:nvPr>
        </p:nvSpPr>
        <p:spPr>
          <a:xfrm>
            <a:off x="311700" y="10671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rgbClr val="3C4043"/>
                </a:solidFill>
              </a:rPr>
              <a:t>Cool Playgrounds</a:t>
            </a:r>
            <a:endParaRPr>
              <a:solidFill>
                <a:srgbClr val="3C40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1352600" y="450150"/>
            <a:ext cx="6441300" cy="281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Have you ever been to a playground in hot weather? </a:t>
            </a:r>
            <a:r>
              <a:rPr lang="en" sz="2600">
                <a:solidFill>
                  <a:schemeClr val="accent2"/>
                </a:solidFill>
              </a:rPr>
              <a:t>What was it like?</a:t>
            </a:r>
            <a:endParaRPr sz="2600">
              <a:solidFill>
                <a:schemeClr val="accent2"/>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pic>
        <p:nvPicPr>
          <p:cNvPr id="131" name="Google Shape;131;p20"/>
          <p:cNvPicPr preferRelativeResize="0"/>
          <p:nvPr/>
        </p:nvPicPr>
        <p:blipFill rotWithShape="1">
          <a:blip r:embed="rId3">
            <a:alphaModFix/>
          </a:blip>
          <a:srcRect b="19374" l="0" r="0" t="16935"/>
          <a:stretch/>
        </p:blipFill>
        <p:spPr>
          <a:xfrm>
            <a:off x="1530613" y="1837775"/>
            <a:ext cx="6110828" cy="2605400"/>
          </a:xfrm>
          <a:prstGeom prst="rect">
            <a:avLst/>
          </a:prstGeom>
          <a:noFill/>
          <a:ln>
            <a:noFill/>
          </a:ln>
        </p:spPr>
      </p:pic>
      <p:sp>
        <p:nvSpPr>
          <p:cNvPr id="132" name="Google Shape;132;p20"/>
          <p:cNvSpPr txBox="1"/>
          <p:nvPr/>
        </p:nvSpPr>
        <p:spPr>
          <a:xfrm>
            <a:off x="3521850" y="4366975"/>
            <a:ext cx="4119600" cy="39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a:solidFill>
                  <a:srgbClr val="3B5469"/>
                </a:solidFill>
                <a:latin typeface="Barlow Condensed"/>
                <a:ea typeface="Barlow Condensed"/>
                <a:cs typeface="Barlow Condensed"/>
                <a:sym typeface="Barlow Condensed"/>
              </a:rPr>
              <a:t>Credit: Clermont County Park District</a:t>
            </a:r>
            <a:endParaRPr sz="1800">
              <a:solidFill>
                <a:srgbClr val="3B5469"/>
              </a:solidFill>
              <a:latin typeface="Barlow Condensed"/>
              <a:ea typeface="Barlow Condensed"/>
              <a:cs typeface="Barlow Condensed"/>
              <a:sym typeface="Barlow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305625" y="450150"/>
            <a:ext cx="8467500" cy="78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When are the hottest months?</a:t>
            </a:r>
            <a:endParaRPr sz="3000"/>
          </a:p>
        </p:txBody>
      </p:sp>
      <p:pic>
        <p:nvPicPr>
          <p:cNvPr id="138" name="Google Shape;138;p21"/>
          <p:cNvPicPr preferRelativeResize="0"/>
          <p:nvPr/>
        </p:nvPicPr>
        <p:blipFill rotWithShape="1">
          <a:blip r:embed="rId3">
            <a:alphaModFix/>
          </a:blip>
          <a:srcRect b="17498" l="0" r="0" t="0"/>
          <a:stretch/>
        </p:blipFill>
        <p:spPr>
          <a:xfrm>
            <a:off x="956000" y="1490075"/>
            <a:ext cx="7171344" cy="2367925"/>
          </a:xfrm>
          <a:prstGeom prst="rect">
            <a:avLst/>
          </a:prstGeom>
          <a:noFill/>
          <a:ln>
            <a:noFill/>
          </a:ln>
        </p:spPr>
      </p:pic>
      <p:sp>
        <p:nvSpPr>
          <p:cNvPr id="139" name="Google Shape;139;p21"/>
          <p:cNvSpPr txBox="1"/>
          <p:nvPr/>
        </p:nvSpPr>
        <p:spPr>
          <a:xfrm>
            <a:off x="6698075" y="4068450"/>
            <a:ext cx="1967400" cy="4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3B5469"/>
                </a:solidFill>
                <a:latin typeface="Barlow Condensed"/>
                <a:ea typeface="Barlow Condensed"/>
                <a:cs typeface="Barlow Condensed"/>
                <a:sym typeface="Barlow Condensed"/>
              </a:rPr>
              <a:t>Image: Open Snow</a:t>
            </a:r>
            <a:endParaRPr sz="1800">
              <a:solidFill>
                <a:srgbClr val="3B5469"/>
              </a:solidFill>
              <a:latin typeface="Barlow Condensed"/>
              <a:ea typeface="Barlow Condensed"/>
              <a:cs typeface="Barlow Condensed"/>
              <a:sym typeface="Barlow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1310400" y="619075"/>
            <a:ext cx="6338100" cy="78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t>Sometimes the weather gets hotter than </a:t>
            </a:r>
            <a:r>
              <a:rPr lang="en" sz="2600"/>
              <a:t>usual for a few days</a:t>
            </a:r>
            <a:r>
              <a:rPr lang="en" sz="2600"/>
              <a:t>.</a:t>
            </a:r>
            <a:endParaRPr sz="2600"/>
          </a:p>
          <a:p>
            <a:pPr indent="0" lvl="0" marL="0" rtl="0" algn="ctr">
              <a:spcBef>
                <a:spcPts val="0"/>
              </a:spcBef>
              <a:spcAft>
                <a:spcPts val="0"/>
              </a:spcAft>
              <a:buNone/>
            </a:pPr>
            <a:r>
              <a:rPr b="1" lang="en" sz="2600">
                <a:solidFill>
                  <a:schemeClr val="accent4"/>
                </a:solidFill>
              </a:rPr>
              <a:t>This is called a </a:t>
            </a:r>
            <a:r>
              <a:rPr b="1" lang="en" sz="2600">
                <a:solidFill>
                  <a:schemeClr val="accent4"/>
                </a:solidFill>
              </a:rPr>
              <a:t>heat wave</a:t>
            </a:r>
            <a:r>
              <a:rPr b="1" lang="en" sz="2600">
                <a:solidFill>
                  <a:schemeClr val="accent4"/>
                </a:solidFill>
              </a:rPr>
              <a:t>!</a:t>
            </a:r>
            <a:endParaRPr sz="2600"/>
          </a:p>
        </p:txBody>
      </p:sp>
      <p:pic>
        <p:nvPicPr>
          <p:cNvPr id="145" name="Google Shape;145;p22"/>
          <p:cNvPicPr preferRelativeResize="0"/>
          <p:nvPr/>
        </p:nvPicPr>
        <p:blipFill rotWithShape="1">
          <a:blip r:embed="rId3">
            <a:alphaModFix/>
          </a:blip>
          <a:srcRect b="6668" l="0" r="0" t="3822"/>
          <a:stretch/>
        </p:blipFill>
        <p:spPr>
          <a:xfrm>
            <a:off x="1624500" y="1775975"/>
            <a:ext cx="5647724" cy="2779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3"/>
          <p:cNvPicPr preferRelativeResize="0"/>
          <p:nvPr/>
        </p:nvPicPr>
        <p:blipFill>
          <a:blip r:embed="rId3">
            <a:alphaModFix/>
          </a:blip>
          <a:stretch>
            <a:fillRect/>
          </a:stretch>
        </p:blipFill>
        <p:spPr>
          <a:xfrm>
            <a:off x="2011375" y="152400"/>
            <a:ext cx="7021089" cy="4838701"/>
          </a:xfrm>
          <a:prstGeom prst="rect">
            <a:avLst/>
          </a:prstGeom>
          <a:noFill/>
          <a:ln>
            <a:noFill/>
          </a:ln>
        </p:spPr>
      </p:pic>
      <p:sp>
        <p:nvSpPr>
          <p:cNvPr id="151" name="Google Shape;151;p23"/>
          <p:cNvSpPr txBox="1"/>
          <p:nvPr/>
        </p:nvSpPr>
        <p:spPr>
          <a:xfrm>
            <a:off x="122975" y="760500"/>
            <a:ext cx="2731200" cy="25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3B5469"/>
                </a:solidFill>
                <a:latin typeface="Poppins"/>
                <a:ea typeface="Poppins"/>
                <a:cs typeface="Poppins"/>
                <a:sym typeface="Poppins"/>
              </a:rPr>
              <a:t>Why Earth’s climate is warming: </a:t>
            </a:r>
            <a:endParaRPr sz="2600">
              <a:solidFill>
                <a:srgbClr val="3B5469"/>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1373275" y="338000"/>
            <a:ext cx="6778500" cy="13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accent2"/>
                </a:solidFill>
              </a:rPr>
              <a:t>As the climate warms,</a:t>
            </a:r>
            <a:r>
              <a:rPr lang="en" sz="2600">
                <a:solidFill>
                  <a:schemeClr val="accent2"/>
                </a:solidFill>
              </a:rPr>
              <a:t> </a:t>
            </a:r>
            <a:endParaRPr sz="2600">
              <a:solidFill>
                <a:schemeClr val="accent2"/>
              </a:solidFill>
            </a:endParaRPr>
          </a:p>
          <a:p>
            <a:pPr indent="0" lvl="0" marL="0" rtl="0" algn="ctr">
              <a:spcBef>
                <a:spcPts val="0"/>
              </a:spcBef>
              <a:spcAft>
                <a:spcPts val="0"/>
              </a:spcAft>
              <a:buNone/>
            </a:pPr>
            <a:r>
              <a:rPr lang="en" sz="2600">
                <a:solidFill>
                  <a:schemeClr val="accent2"/>
                </a:solidFill>
              </a:rPr>
              <a:t>heat waves happen more often. </a:t>
            </a:r>
            <a:endParaRPr sz="2600">
              <a:solidFill>
                <a:schemeClr val="accent2"/>
              </a:solidFill>
            </a:endParaRPr>
          </a:p>
          <a:p>
            <a:pPr indent="0" lvl="0" marL="0" rtl="0" algn="ctr">
              <a:spcBef>
                <a:spcPts val="0"/>
              </a:spcBef>
              <a:spcAft>
                <a:spcPts val="0"/>
              </a:spcAft>
              <a:buNone/>
            </a:pPr>
            <a:r>
              <a:rPr lang="en" sz="2600">
                <a:solidFill>
                  <a:schemeClr val="accent2"/>
                </a:solidFill>
              </a:rPr>
              <a:t>But </a:t>
            </a:r>
            <a:r>
              <a:rPr lang="en" sz="2600"/>
              <a:t>w</a:t>
            </a:r>
            <a:r>
              <a:rPr lang="en" sz="2600"/>
              <a:t>e can stay safe in a</a:t>
            </a:r>
            <a:r>
              <a:rPr b="1" lang="en" sz="2600">
                <a:solidFill>
                  <a:schemeClr val="accent4"/>
                </a:solidFill>
              </a:rPr>
              <a:t> heat wave!</a:t>
            </a:r>
            <a:endParaRPr sz="2600"/>
          </a:p>
        </p:txBody>
      </p:sp>
      <p:pic>
        <p:nvPicPr>
          <p:cNvPr id="157" name="Google Shape;157;p24"/>
          <p:cNvPicPr preferRelativeResize="0"/>
          <p:nvPr/>
        </p:nvPicPr>
        <p:blipFill>
          <a:blip r:embed="rId3">
            <a:alphaModFix/>
          </a:blip>
          <a:stretch>
            <a:fillRect/>
          </a:stretch>
        </p:blipFill>
        <p:spPr>
          <a:xfrm>
            <a:off x="2128850" y="1893775"/>
            <a:ext cx="4886283" cy="2720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Heat waves are abnormally hot weather that occurs over a few days to several weeks, and climate change is making them worse. Watch and find out why heat waves are a hazard and what you can do to stay safe when they happen.&#10;&#10;We’ve animated the atmosphere to help explain some of its most intriguing phenomena. Meet a hurricane and a tornado. Find out what it takes for a cloud to form and why air pollution is dangerous. From snowflakes to heat waves, each short video in this suite will help people of all ages learn the science of our atmosphere. Animated Atmosphere videos were produced by the UCAR Center for Science Education with FableVision Studios.&#10;&#10;The UCAR Center for Science Education serves the geoscience community by amplifying and complementing the work of the National Science Foundation’s National Center for Atmospheric Research (NCAR) and University Corporation for Atmospheric Research (UCAR) member universities by reaching our audiences: K-12 educators, university faculty, students, and the public through excellence in educational programs and experiences.&#10;&#10;https://scied.ucar.edu&#10;https://www.ucar.edu/&#10;https://ncar.ucar.edu/&#10;https://www.fablevisionstudios.com/" id="162" name="Google Shape;162;p25" title="Hazardous Heat Waves">
            <a:hlinkClick r:id="rId3"/>
          </p:cNvPr>
          <p:cNvPicPr preferRelativeResize="0"/>
          <p:nvPr/>
        </p:nvPicPr>
        <p:blipFill>
          <a:blip r:embed="rId4">
            <a:alphaModFix/>
          </a:blip>
          <a:stretch>
            <a:fillRect/>
          </a:stretch>
        </p:blipFill>
        <p:spPr>
          <a:xfrm>
            <a:off x="710575" y="262575"/>
            <a:ext cx="7425475" cy="4176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513000" y="338000"/>
            <a:ext cx="8118000" cy="13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How to </a:t>
            </a:r>
            <a:r>
              <a:rPr lang="en" sz="3600"/>
              <a:t>stay safe in a</a:t>
            </a:r>
            <a:r>
              <a:rPr b="1" lang="en" sz="3600">
                <a:solidFill>
                  <a:schemeClr val="accent4"/>
                </a:solidFill>
              </a:rPr>
              <a:t> </a:t>
            </a:r>
            <a:endParaRPr b="1" sz="3600">
              <a:solidFill>
                <a:schemeClr val="accent4"/>
              </a:solidFill>
            </a:endParaRPr>
          </a:p>
          <a:p>
            <a:pPr indent="0" lvl="0" marL="0" rtl="0" algn="ctr">
              <a:spcBef>
                <a:spcPts val="0"/>
              </a:spcBef>
              <a:spcAft>
                <a:spcPts val="0"/>
              </a:spcAft>
              <a:buNone/>
            </a:pPr>
            <a:r>
              <a:rPr b="1" lang="en" sz="3600">
                <a:solidFill>
                  <a:schemeClr val="accent4"/>
                </a:solidFill>
              </a:rPr>
              <a:t>heat wave!</a:t>
            </a:r>
            <a:endParaRPr sz="3600"/>
          </a:p>
        </p:txBody>
      </p:sp>
      <p:sp>
        <p:nvSpPr>
          <p:cNvPr id="168" name="Google Shape;168;p26"/>
          <p:cNvSpPr txBox="1"/>
          <p:nvPr/>
        </p:nvSpPr>
        <p:spPr>
          <a:xfrm>
            <a:off x="2477625" y="1937450"/>
            <a:ext cx="4255200" cy="261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accent3"/>
                </a:solidFill>
                <a:latin typeface="Barlow Condensed"/>
                <a:ea typeface="Barlow Condensed"/>
                <a:cs typeface="Barlow Condensed"/>
                <a:sym typeface="Barlow Condensed"/>
              </a:rPr>
              <a:t>When you’re outside,</a:t>
            </a:r>
            <a:endParaRPr sz="2600">
              <a:solidFill>
                <a:schemeClr val="accent3"/>
              </a:solidFill>
              <a:latin typeface="Barlow Condensed"/>
              <a:ea typeface="Barlow Condensed"/>
              <a:cs typeface="Barlow Condensed"/>
              <a:sym typeface="Barlow Condensed"/>
            </a:endParaRPr>
          </a:p>
          <a:p>
            <a:pPr indent="0" lvl="0" marL="0" rtl="0" algn="ctr">
              <a:spcBef>
                <a:spcPts val="0"/>
              </a:spcBef>
              <a:spcAft>
                <a:spcPts val="0"/>
              </a:spcAft>
              <a:buNone/>
            </a:pPr>
            <a:r>
              <a:rPr lang="en" sz="2600">
                <a:solidFill>
                  <a:srgbClr val="3B5469"/>
                </a:solidFill>
                <a:latin typeface="Barlow Condensed"/>
                <a:ea typeface="Barlow Condensed"/>
                <a:cs typeface="Barlow Condensed"/>
                <a:sym typeface="Barlow Condensed"/>
              </a:rPr>
              <a:t>Play in the shade, </a:t>
            </a:r>
            <a:endParaRPr sz="2600">
              <a:solidFill>
                <a:srgbClr val="3B5469"/>
              </a:solidFill>
              <a:latin typeface="Barlow Condensed"/>
              <a:ea typeface="Barlow Condensed"/>
              <a:cs typeface="Barlow Condensed"/>
              <a:sym typeface="Barlow Condensed"/>
            </a:endParaRPr>
          </a:p>
          <a:p>
            <a:pPr indent="0" lvl="0" marL="0" rtl="0" algn="ctr">
              <a:spcBef>
                <a:spcPts val="0"/>
              </a:spcBef>
              <a:spcAft>
                <a:spcPts val="0"/>
              </a:spcAft>
              <a:buNone/>
            </a:pPr>
            <a:r>
              <a:rPr lang="en" sz="2600">
                <a:solidFill>
                  <a:srgbClr val="3B5469"/>
                </a:solidFill>
                <a:latin typeface="Barlow Condensed"/>
                <a:ea typeface="Barlow Condensed"/>
                <a:cs typeface="Barlow Condensed"/>
                <a:sym typeface="Barlow Condensed"/>
              </a:rPr>
              <a:t>Rest more than usual,</a:t>
            </a:r>
            <a:endParaRPr sz="2600">
              <a:solidFill>
                <a:srgbClr val="3B5469"/>
              </a:solidFill>
              <a:latin typeface="Barlow Condensed"/>
              <a:ea typeface="Barlow Condensed"/>
              <a:cs typeface="Barlow Condensed"/>
              <a:sym typeface="Barlow Condensed"/>
            </a:endParaRPr>
          </a:p>
          <a:p>
            <a:pPr indent="0" lvl="0" marL="0" rtl="0" algn="ctr">
              <a:spcBef>
                <a:spcPts val="0"/>
              </a:spcBef>
              <a:spcAft>
                <a:spcPts val="0"/>
              </a:spcAft>
              <a:buNone/>
            </a:pPr>
            <a:r>
              <a:rPr lang="en" sz="2600">
                <a:solidFill>
                  <a:srgbClr val="3B5469"/>
                </a:solidFill>
                <a:latin typeface="Barlow Condensed"/>
                <a:ea typeface="Barlow Condensed"/>
                <a:cs typeface="Barlow Condensed"/>
                <a:sym typeface="Barlow Condensed"/>
              </a:rPr>
              <a:t>Drink plenty of water,</a:t>
            </a:r>
            <a:endParaRPr sz="2600">
              <a:solidFill>
                <a:srgbClr val="3B5469"/>
              </a:solidFill>
              <a:latin typeface="Barlow Condensed"/>
              <a:ea typeface="Barlow Condensed"/>
              <a:cs typeface="Barlow Condensed"/>
              <a:sym typeface="Barlow Condensed"/>
            </a:endParaRPr>
          </a:p>
          <a:p>
            <a:pPr indent="0" lvl="0" marL="0" rtl="0" algn="ctr">
              <a:spcBef>
                <a:spcPts val="0"/>
              </a:spcBef>
              <a:spcAft>
                <a:spcPts val="0"/>
              </a:spcAft>
              <a:buNone/>
            </a:pPr>
            <a:r>
              <a:t/>
            </a:r>
            <a:endParaRPr sz="2600">
              <a:solidFill>
                <a:srgbClr val="3B5469"/>
              </a:solidFill>
              <a:latin typeface="Barlow Condensed"/>
              <a:ea typeface="Barlow Condensed"/>
              <a:cs typeface="Barlow Condensed"/>
              <a:sym typeface="Barlow Condensed"/>
            </a:endParaRPr>
          </a:p>
          <a:p>
            <a:pPr indent="0" lvl="0" marL="0" rtl="0" algn="ctr">
              <a:spcBef>
                <a:spcPts val="0"/>
              </a:spcBef>
              <a:spcAft>
                <a:spcPts val="0"/>
              </a:spcAft>
              <a:buNone/>
            </a:pPr>
            <a:r>
              <a:rPr lang="en" sz="2600">
                <a:solidFill>
                  <a:schemeClr val="accent3"/>
                </a:solidFill>
                <a:latin typeface="Barlow Condensed"/>
                <a:ea typeface="Barlow Condensed"/>
                <a:cs typeface="Barlow Condensed"/>
                <a:sym typeface="Barlow Condensed"/>
              </a:rPr>
              <a:t>And then cool down indoors.</a:t>
            </a:r>
            <a:endParaRPr sz="2600">
              <a:solidFill>
                <a:schemeClr val="accent3"/>
              </a:solidFill>
              <a:latin typeface="Barlow Condensed"/>
              <a:ea typeface="Barlow Condensed"/>
              <a:cs typeface="Barlow Condensed"/>
              <a:sym typeface="Barlow Condensed"/>
            </a:endParaRPr>
          </a:p>
          <a:p>
            <a:pPr indent="0" lvl="0" marL="0" rtl="0" algn="l">
              <a:spcBef>
                <a:spcPts val="0"/>
              </a:spcBef>
              <a:spcAft>
                <a:spcPts val="0"/>
              </a:spcAft>
              <a:buNone/>
            </a:pPr>
            <a:r>
              <a:t/>
            </a:r>
            <a:endParaRPr sz="2000">
              <a:solidFill>
                <a:srgbClr val="3B5469"/>
              </a:solidFill>
              <a:latin typeface="Barlow Condensed"/>
              <a:ea typeface="Barlow Condensed"/>
              <a:cs typeface="Barlow Condensed"/>
              <a:sym typeface="Barlow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D707C"/>
      </a:dk2>
      <a:lt2>
        <a:srgbClr val="EEEEEE"/>
      </a:lt2>
      <a:accent1>
        <a:srgbClr val="BDD747"/>
      </a:accent1>
      <a:accent2>
        <a:srgbClr val="3B5469"/>
      </a:accent2>
      <a:accent3>
        <a:srgbClr val="0CB18B"/>
      </a:accent3>
      <a:accent4>
        <a:srgbClr val="FFAB40"/>
      </a:accent4>
      <a:accent5>
        <a:srgbClr val="0097A7"/>
      </a:accent5>
      <a:accent6>
        <a:srgbClr val="EEFF41"/>
      </a:accent6>
      <a:hlink>
        <a:srgbClr val="13A88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