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arlow Condense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arlowCondense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arlowCondensed-italic.fntdata"/><Relationship Id="rId6" Type="http://schemas.openxmlformats.org/officeDocument/2006/relationships/slide" Target="slides/slide1.xml"/><Relationship Id="rId18" Type="http://schemas.openxmlformats.org/officeDocument/2006/relationships/font" Target="fonts/Barlow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ed.ucar.edu/activity/blooming-thermometers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ei.noaa.gov/access/monitoring/monthly-report/global/202313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Blooming Thermometers lesson is available at: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https://scied.ucar.edu/activity/blooming-thermometers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b2a434e2f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b2a434e2f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586c250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586c25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586c25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586c25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b2a434e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b2a434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b2a434e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b2a434e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b2a434e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b2a434e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b2a434e2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b2a434e2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https://www.ncei.noaa.gov/access/monitoring/monthly-report/global/202313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586c25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586c25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b2a434e2f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b2a434e2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b2a434e2f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b2a434e2f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ied.ucar.edu/activity/feeling-hea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4108" y="134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The following slides are for use with UCAR Center for Science Education’s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Feeling the Heat</a:t>
            </a:r>
            <a:r>
              <a:rPr lang="en" sz="2200">
                <a:solidFill>
                  <a:srgbClr val="000000"/>
                </a:solidFill>
              </a:rPr>
              <a:t> classroom activity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64100" y="2224525"/>
            <a:ext cx="85206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2"/>
                </a:solidFill>
              </a:rPr>
              <a:t>Note: This file has View Only permissions. From the File menu, you can make a copy or download this file for use in your classroom. You do not need to request edit access to view, copy, or download.</a:t>
            </a:r>
            <a:endParaRPr i="1" sz="1500">
              <a:solidFill>
                <a:srgbClr val="595959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9590" y="4046525"/>
            <a:ext cx="4064825" cy="7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990600" y="4333850"/>
            <a:ext cx="7571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Los Angeles, CA in 2002.</a:t>
            </a: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(NASA/JPL)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0"/>
            <a:ext cx="7439977" cy="43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2715300" cy="27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Population change in Los Angeles, CA since 1890</a:t>
            </a:r>
            <a:r>
              <a:rPr lang="en" sz="2300"/>
              <a:t>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(Data from US Census Bureau)</a:t>
            </a:r>
            <a:endParaRPr sz="170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00" y="446402"/>
            <a:ext cx="6144500" cy="439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/>
          <p:nvPr/>
        </p:nvSpPr>
        <p:spPr>
          <a:xfrm>
            <a:off x="2690350" y="4247525"/>
            <a:ext cx="719100" cy="7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744575"/>
            <a:ext cx="8520600" cy="11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Feeling the Heat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850975"/>
            <a:ext cx="8520600" cy="29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is full of data and images to get you thinking. Discuss as a class the patterns you see and the reasons for those patterns.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Look for patterns in the data: </a:t>
            </a:r>
            <a:r>
              <a:rPr lang="en"/>
              <a:t>How have heat waves and average </a:t>
            </a:r>
            <a:r>
              <a:rPr lang="en"/>
              <a:t>temperature</a:t>
            </a:r>
            <a:r>
              <a:rPr lang="en"/>
              <a:t> changed over time in Los Angeles, 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Consider</a:t>
            </a:r>
            <a:r>
              <a:rPr b="1" lang="en"/>
              <a:t> r</a:t>
            </a:r>
            <a:r>
              <a:rPr b="1" lang="en"/>
              <a:t>easons for patterns: </a:t>
            </a:r>
            <a:r>
              <a:rPr lang="en"/>
              <a:t>How has global </a:t>
            </a:r>
            <a:r>
              <a:rPr lang="en"/>
              <a:t>climate</a:t>
            </a:r>
            <a:r>
              <a:rPr lang="en"/>
              <a:t> changed over time? How has Los Angeles changes over time, and how might that impact the heat island effect?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850" y="181363"/>
            <a:ext cx="474345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53300" y="808900"/>
            <a:ext cx="21882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number of heat waves in Los Angeles, CA 1900-2008.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 you see a pattern? </a:t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 have heat waves changed through time?</a:t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5" y="215500"/>
            <a:ext cx="4917825" cy="449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355600" y="1058975"/>
            <a:ext cx="17643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Duration of heat waves in Los Angeles, CA (measured in days.) 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Has there been a change through time?</a:t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542875"/>
            <a:ext cx="213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This graph shows the average temperature for each year in Los Angeles, CA.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How has the temperature in Los Angeles changed over time?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175" y="304800"/>
            <a:ext cx="6547826" cy="40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93" y="0"/>
            <a:ext cx="67847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75" y="0"/>
            <a:ext cx="6782550" cy="35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685800" y="3639175"/>
            <a:ext cx="7816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highest temperatures are found in the most dense part of a city. That’s the urban heat island effect.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next 3 slides show how Los Angeles has changed over time. How do you think the heat island effect has changed as the city changed?   </a:t>
            </a:r>
            <a:r>
              <a:rPr lang="en" sz="1800">
                <a:solidFill>
                  <a:schemeClr val="dk2"/>
                </a:solidFill>
              </a:rPr>
              <a:t>  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0869"/>
            <a:ext cx="9144000" cy="36829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517775" y="4333850"/>
            <a:ext cx="80439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Los Angeles, CA in 1877.</a:t>
            </a: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East LA is on the left and West LA is on the right. (Library of Congress)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990600" y="4333850"/>
            <a:ext cx="7571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Los Angeles, CA in 1909. </a:t>
            </a:r>
            <a:r>
              <a:rPr lang="en" sz="1800">
                <a:solidFill>
                  <a:srgbClr val="3B546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(Library of Congress)</a:t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546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0"/>
            <a:ext cx="6961010" cy="43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